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275" y="0"/>
            <a:ext cx="18267725" cy="10298430"/>
          </a:xfrm>
          <a:custGeom>
            <a:avLst/>
            <a:gdLst/>
            <a:ahLst/>
            <a:cxnLst/>
            <a:rect l="l" t="t" r="r" b="b"/>
            <a:pathLst>
              <a:path w="18267725" h="10298430">
                <a:moveTo>
                  <a:pt x="0" y="0"/>
                </a:moveTo>
                <a:lnTo>
                  <a:pt x="18267725" y="0"/>
                </a:lnTo>
                <a:lnTo>
                  <a:pt x="18267725" y="10298430"/>
                </a:lnTo>
                <a:lnTo>
                  <a:pt x="0" y="10298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379" y="0"/>
            <a:ext cx="18227243" cy="10287000"/>
          </a:xfrm>
          <a:custGeom>
            <a:avLst/>
            <a:gdLst/>
            <a:ahLst/>
            <a:cxnLst/>
            <a:rect l="l" t="t" r="r" b="b"/>
            <a:pathLst>
              <a:path w="18227243" h="10287000">
                <a:moveTo>
                  <a:pt x="0" y="0"/>
                </a:moveTo>
                <a:lnTo>
                  <a:pt x="18227242" y="0"/>
                </a:lnTo>
                <a:lnTo>
                  <a:pt x="182272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49" y="0"/>
            <a:ext cx="18267703" cy="10287000"/>
          </a:xfrm>
          <a:custGeom>
            <a:avLst/>
            <a:gdLst/>
            <a:ahLst/>
            <a:cxnLst/>
            <a:rect l="l" t="t" r="r" b="b"/>
            <a:pathLst>
              <a:path w="18267703" h="10287000">
                <a:moveTo>
                  <a:pt x="0" y="0"/>
                </a:moveTo>
                <a:lnTo>
                  <a:pt x="18267702" y="0"/>
                </a:lnTo>
                <a:lnTo>
                  <a:pt x="1826770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275" y="0"/>
            <a:ext cx="18267725" cy="10298430"/>
          </a:xfrm>
          <a:custGeom>
            <a:avLst/>
            <a:gdLst/>
            <a:ahLst/>
            <a:cxnLst/>
            <a:rect l="l" t="t" r="r" b="b"/>
            <a:pathLst>
              <a:path w="18267725" h="10298430">
                <a:moveTo>
                  <a:pt x="0" y="0"/>
                </a:moveTo>
                <a:lnTo>
                  <a:pt x="18267725" y="0"/>
                </a:lnTo>
                <a:lnTo>
                  <a:pt x="18267725" y="10298430"/>
                </a:lnTo>
                <a:lnTo>
                  <a:pt x="0" y="102984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18" b="-1270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88" t="-1176" r="-588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39" t="-2679" r="-133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1" r="-1853" b="-941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192874"/>
          </a:xfrm>
          <a:custGeom>
            <a:avLst/>
            <a:gdLst/>
            <a:ahLst/>
            <a:cxnLst/>
            <a:rect l="l" t="t" r="r" b="b"/>
            <a:pathLst>
              <a:path w="18288000" h="10192874">
                <a:moveTo>
                  <a:pt x="0" y="0"/>
                </a:moveTo>
                <a:lnTo>
                  <a:pt x="18288000" y="0"/>
                </a:lnTo>
                <a:lnTo>
                  <a:pt x="18288000" y="10192874"/>
                </a:lnTo>
                <a:lnTo>
                  <a:pt x="0" y="10192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24" t="-1062" r="-490" b="-3409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29225"/>
          </a:xfrm>
          <a:custGeom>
            <a:avLst/>
            <a:gdLst/>
            <a:ahLst/>
            <a:cxnLst/>
            <a:rect l="l" t="t" r="r" b="b"/>
            <a:pathLst>
              <a:path w="18288000" h="10529225">
                <a:moveTo>
                  <a:pt x="0" y="0"/>
                </a:moveTo>
                <a:lnTo>
                  <a:pt x="18288000" y="0"/>
                </a:lnTo>
                <a:lnTo>
                  <a:pt x="18288000" y="10529225"/>
                </a:lnTo>
                <a:lnTo>
                  <a:pt x="0" y="10529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6" t="-2042" r="-295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5" r="-665" b="-1330"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422569" cy="10287000"/>
          </a:xfrm>
          <a:custGeom>
            <a:avLst/>
            <a:gdLst/>
            <a:ahLst/>
            <a:cxnLst/>
            <a:rect l="l" t="t" r="r" b="b"/>
            <a:pathLst>
              <a:path w="18422569" h="10287000">
                <a:moveTo>
                  <a:pt x="0" y="0"/>
                </a:moveTo>
                <a:lnTo>
                  <a:pt x="18422569" y="0"/>
                </a:lnTo>
                <a:lnTo>
                  <a:pt x="184225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4" t="-2972" r="-1475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6" t="-2972" r="-1486"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55" t="-1383" r="-727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62" r="-1626" b="-39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3" t="-1766" r="-883"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6" t="-2972" r="-1486"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6" t="-2972" r="-1486"/>
            </a:stretch>
          </a:blipFill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376712"/>
          </a:xfrm>
          <a:custGeom>
            <a:avLst/>
            <a:gdLst/>
            <a:ahLst/>
            <a:cxnLst/>
            <a:rect l="l" t="t" r="r" b="b"/>
            <a:pathLst>
              <a:path w="18288000" h="10376712">
                <a:moveTo>
                  <a:pt x="0" y="0"/>
                </a:moveTo>
                <a:lnTo>
                  <a:pt x="18288000" y="0"/>
                </a:lnTo>
                <a:lnTo>
                  <a:pt x="18288000" y="10376712"/>
                </a:lnTo>
                <a:lnTo>
                  <a:pt x="0" y="10376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60" t="-3332" r="-773"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6" t="-2972" r="-1486"/>
            </a:stretch>
          </a:blipFill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6" t="-2972" r="-1486"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10" t="-4192" r="-2382"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17" t="-3013" r="-735" b="-39"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8" t="-576" r="-288"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52" t="-1904" r="-95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Personalizar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0" baseType="lpstr"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</dc:title>
  <dc:creator>Arlindo Pires De Oliveira Junior</dc:creator>
  <cp:lastModifiedBy>Arlindo Pires De Oliveira Junior</cp:lastModifiedBy>
  <cp:revision>2</cp:revision>
  <dcterms:created xsi:type="dcterms:W3CDTF">2006-08-16T00:00:00Z</dcterms:created>
  <dcterms:modified xsi:type="dcterms:W3CDTF">2026-11-04T13:55:35Z</dcterms:modified>
  <dc:identifier>DAHZ46nOG38</dc:identifier>
</cp:coreProperties>
</file>