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handoutMasterIdLst>
    <p:handoutMasterId r:id="rId18"/>
  </p:handoutMasterIdLst>
  <p:sldIdLst>
    <p:sldId id="257" r:id="rId4"/>
    <p:sldId id="291" r:id="rId5"/>
    <p:sldId id="269" r:id="rId6"/>
    <p:sldId id="270" r:id="rId7"/>
    <p:sldId id="271" r:id="rId8"/>
    <p:sldId id="288" r:id="rId9"/>
    <p:sldId id="272" r:id="rId10"/>
    <p:sldId id="273" r:id="rId11"/>
    <p:sldId id="289" r:id="rId12"/>
    <p:sldId id="290" r:id="rId13"/>
    <p:sldId id="274" r:id="rId14"/>
    <p:sldId id="275" r:id="rId15"/>
    <p:sldId id="276"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FD4443E-F989-4FC4-A0C8-D5A2AF1F390B}" styleName="Estilo Escuro 1 - Ênfase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Estilo Médio 3 - Ênfas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51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9775E2-7529-42EA-BC78-CACA6844207E}" type="doc">
      <dgm:prSet loTypeId="urn:microsoft.com/office/officeart/2005/8/layout/list1" loCatId="list" qsTypeId="urn:microsoft.com/office/officeart/2005/8/quickstyle/3d2#1" qsCatId="3D" csTypeId="urn:microsoft.com/office/officeart/2005/8/colors/colorful5" csCatId="colorful" phldr="1"/>
      <dgm:spPr/>
      <dgm:t>
        <a:bodyPr/>
        <a:lstStyle/>
        <a:p>
          <a:endParaRPr lang="pt-BR"/>
        </a:p>
      </dgm:t>
    </dgm:pt>
    <dgm:pt modelId="{39964D99-89C0-4BB5-AE4A-1A7CC06F2C22}">
      <dgm:prSet phldrT="[Texto]"/>
      <dgm:spPr/>
      <dgm:t>
        <a:bodyPr/>
        <a:lstStyle/>
        <a:p>
          <a:r>
            <a:rPr lang="pt-BR" dirty="0" smtClean="0"/>
            <a:t>Receita........ </a:t>
          </a:r>
          <a:r>
            <a:rPr lang="pt-BR" dirty="0" smtClean="0"/>
            <a:t>76.731.147,08</a:t>
          </a:r>
          <a:r>
            <a:rPr lang="pt-BR" dirty="0" smtClean="0"/>
            <a:t>	</a:t>
          </a:r>
          <a:endParaRPr lang="pt-BR" dirty="0"/>
        </a:p>
      </dgm:t>
    </dgm:pt>
    <dgm:pt modelId="{823208A1-DFF4-4160-8D8D-78CF3E023301}" type="sibTrans" cxnId="{D701984F-12CE-40D6-948F-984ADB5B18E6}">
      <dgm:prSet/>
      <dgm:spPr/>
      <dgm:t>
        <a:bodyPr/>
        <a:lstStyle/>
        <a:p>
          <a:endParaRPr lang="pt-BR"/>
        </a:p>
      </dgm:t>
    </dgm:pt>
    <dgm:pt modelId="{F3AF21F0-EC9F-4DAA-990E-3BF5EE3D7A4D}" type="parTrans" cxnId="{D701984F-12CE-40D6-948F-984ADB5B18E6}">
      <dgm:prSet/>
      <dgm:spPr/>
      <dgm:t>
        <a:bodyPr/>
        <a:lstStyle/>
        <a:p>
          <a:endParaRPr lang="pt-BR"/>
        </a:p>
      </dgm:t>
    </dgm:pt>
    <dgm:pt modelId="{2B0E51B3-5EF2-4F54-A7CB-6576A2E64602}">
      <dgm:prSet phldrT="[Texto]"/>
      <dgm:spPr/>
      <dgm:t>
        <a:bodyPr/>
        <a:lstStyle/>
        <a:p>
          <a:r>
            <a:rPr lang="pt-BR" dirty="0" smtClean="0"/>
            <a:t>SUPERÁVIT</a:t>
          </a:r>
          <a:r>
            <a:rPr lang="pt-BR" dirty="0" smtClean="0"/>
            <a:t>.......3.695.023,10</a:t>
          </a:r>
          <a:endParaRPr lang="pt-BR" dirty="0"/>
        </a:p>
      </dgm:t>
    </dgm:pt>
    <dgm:pt modelId="{6856CE53-220C-4380-8B1E-F4868C39D28D}" type="sibTrans" cxnId="{C616ADFD-399E-4643-B08B-C31870D5DFA3}">
      <dgm:prSet/>
      <dgm:spPr/>
      <dgm:t>
        <a:bodyPr/>
        <a:lstStyle/>
        <a:p>
          <a:endParaRPr lang="pt-BR"/>
        </a:p>
      </dgm:t>
    </dgm:pt>
    <dgm:pt modelId="{C5816EF3-79E0-4BED-BEF9-D3C7917F8979}" type="parTrans" cxnId="{C616ADFD-399E-4643-B08B-C31870D5DFA3}">
      <dgm:prSet/>
      <dgm:spPr/>
      <dgm:t>
        <a:bodyPr/>
        <a:lstStyle/>
        <a:p>
          <a:endParaRPr lang="pt-BR"/>
        </a:p>
      </dgm:t>
    </dgm:pt>
    <dgm:pt modelId="{EB902B95-3253-4FAB-AF21-9C163D151C1E}">
      <dgm:prSet phldrT="[Texto]"/>
      <dgm:spPr/>
      <dgm:t>
        <a:bodyPr/>
        <a:lstStyle/>
        <a:p>
          <a:r>
            <a:rPr lang="pt-BR" dirty="0" smtClean="0"/>
            <a:t>Despesa</a:t>
          </a:r>
          <a:r>
            <a:rPr lang="pt-BR" dirty="0" smtClean="0"/>
            <a:t>.........73.036.123,98</a:t>
          </a:r>
          <a:endParaRPr lang="pt-BR" dirty="0"/>
        </a:p>
      </dgm:t>
    </dgm:pt>
    <dgm:pt modelId="{60FE248E-31AE-4E0C-B0A7-4F0F6AD4C0C7}" type="sibTrans" cxnId="{6847D907-541E-4186-868D-40DFA1FE8183}">
      <dgm:prSet/>
      <dgm:spPr/>
      <dgm:t>
        <a:bodyPr/>
        <a:lstStyle/>
        <a:p>
          <a:endParaRPr lang="pt-BR"/>
        </a:p>
      </dgm:t>
    </dgm:pt>
    <dgm:pt modelId="{CAB6C90A-96D8-4952-BD5C-C05B77835FB6}" type="parTrans" cxnId="{6847D907-541E-4186-868D-40DFA1FE8183}">
      <dgm:prSet/>
      <dgm:spPr/>
      <dgm:t>
        <a:bodyPr/>
        <a:lstStyle/>
        <a:p>
          <a:endParaRPr lang="pt-BR"/>
        </a:p>
      </dgm:t>
    </dgm:pt>
    <dgm:pt modelId="{DD54BCC2-ACDD-4F32-BD02-55EED1CB77BF}" type="pres">
      <dgm:prSet presAssocID="{B09775E2-7529-42EA-BC78-CACA6844207E}" presName="linear" presStyleCnt="0">
        <dgm:presLayoutVars>
          <dgm:dir/>
          <dgm:animLvl val="lvl"/>
          <dgm:resizeHandles val="exact"/>
        </dgm:presLayoutVars>
      </dgm:prSet>
      <dgm:spPr/>
      <dgm:t>
        <a:bodyPr/>
        <a:lstStyle/>
        <a:p>
          <a:endParaRPr lang="pt-BR"/>
        </a:p>
      </dgm:t>
    </dgm:pt>
    <dgm:pt modelId="{AB23F8F6-9E4D-4929-B83D-C7802B0AFA90}" type="pres">
      <dgm:prSet presAssocID="{39964D99-89C0-4BB5-AE4A-1A7CC06F2C22}" presName="parentLin" presStyleCnt="0"/>
      <dgm:spPr/>
    </dgm:pt>
    <dgm:pt modelId="{C2ECA2C4-3848-43F7-9FA6-57A1495874CC}" type="pres">
      <dgm:prSet presAssocID="{39964D99-89C0-4BB5-AE4A-1A7CC06F2C22}" presName="parentLeftMargin" presStyleLbl="node1" presStyleIdx="0" presStyleCnt="3"/>
      <dgm:spPr/>
      <dgm:t>
        <a:bodyPr/>
        <a:lstStyle/>
        <a:p>
          <a:endParaRPr lang="pt-BR"/>
        </a:p>
      </dgm:t>
    </dgm:pt>
    <dgm:pt modelId="{30DD8074-9574-4423-B1F2-A5B6D7FAA48A}" type="pres">
      <dgm:prSet presAssocID="{39964D99-89C0-4BB5-AE4A-1A7CC06F2C22}" presName="parentText" presStyleLbl="node1" presStyleIdx="0" presStyleCnt="3">
        <dgm:presLayoutVars>
          <dgm:chMax val="0"/>
          <dgm:bulletEnabled val="1"/>
        </dgm:presLayoutVars>
      </dgm:prSet>
      <dgm:spPr/>
      <dgm:t>
        <a:bodyPr/>
        <a:lstStyle/>
        <a:p>
          <a:endParaRPr lang="pt-BR"/>
        </a:p>
      </dgm:t>
    </dgm:pt>
    <dgm:pt modelId="{D4BF93E9-42F0-4A7F-A070-A0A37EA2A00E}" type="pres">
      <dgm:prSet presAssocID="{39964D99-89C0-4BB5-AE4A-1A7CC06F2C22}" presName="negativeSpace" presStyleCnt="0"/>
      <dgm:spPr/>
    </dgm:pt>
    <dgm:pt modelId="{AB16D23E-DD85-4C4F-A384-B545441569C7}" type="pres">
      <dgm:prSet presAssocID="{39964D99-89C0-4BB5-AE4A-1A7CC06F2C22}" presName="childText" presStyleLbl="conFgAcc1" presStyleIdx="0" presStyleCnt="3" custLinFactNeighborY="-19099">
        <dgm:presLayoutVars>
          <dgm:bulletEnabled val="1"/>
        </dgm:presLayoutVars>
      </dgm:prSet>
      <dgm:spPr/>
    </dgm:pt>
    <dgm:pt modelId="{38C0CFC7-4813-41D8-B1DC-267D261D69A8}" type="pres">
      <dgm:prSet presAssocID="{823208A1-DFF4-4160-8D8D-78CF3E023301}" presName="spaceBetweenRectangles" presStyleCnt="0"/>
      <dgm:spPr/>
    </dgm:pt>
    <dgm:pt modelId="{CDF1F245-3BE3-4639-93BA-D2A01C6A4015}" type="pres">
      <dgm:prSet presAssocID="{EB902B95-3253-4FAB-AF21-9C163D151C1E}" presName="parentLin" presStyleCnt="0"/>
      <dgm:spPr/>
    </dgm:pt>
    <dgm:pt modelId="{928B7BB3-86E3-4976-887B-05DF3021B6AB}" type="pres">
      <dgm:prSet presAssocID="{EB902B95-3253-4FAB-AF21-9C163D151C1E}" presName="parentLeftMargin" presStyleLbl="node1" presStyleIdx="0" presStyleCnt="3"/>
      <dgm:spPr/>
      <dgm:t>
        <a:bodyPr/>
        <a:lstStyle/>
        <a:p>
          <a:endParaRPr lang="pt-BR"/>
        </a:p>
      </dgm:t>
    </dgm:pt>
    <dgm:pt modelId="{339C0046-78DB-46AB-93CD-F26FF4ECCCE8}" type="pres">
      <dgm:prSet presAssocID="{EB902B95-3253-4FAB-AF21-9C163D151C1E}" presName="parentText" presStyleLbl="node1" presStyleIdx="1" presStyleCnt="3">
        <dgm:presLayoutVars>
          <dgm:chMax val="0"/>
          <dgm:bulletEnabled val="1"/>
        </dgm:presLayoutVars>
      </dgm:prSet>
      <dgm:spPr/>
      <dgm:t>
        <a:bodyPr/>
        <a:lstStyle/>
        <a:p>
          <a:endParaRPr lang="pt-BR"/>
        </a:p>
      </dgm:t>
    </dgm:pt>
    <dgm:pt modelId="{FE2C0B14-187E-456E-9DC8-A8B9BAD10EEB}" type="pres">
      <dgm:prSet presAssocID="{EB902B95-3253-4FAB-AF21-9C163D151C1E}" presName="negativeSpace" presStyleCnt="0"/>
      <dgm:spPr/>
    </dgm:pt>
    <dgm:pt modelId="{CCC3701F-023D-4AF5-98DC-D4D19A994105}" type="pres">
      <dgm:prSet presAssocID="{EB902B95-3253-4FAB-AF21-9C163D151C1E}" presName="childText" presStyleLbl="conFgAcc1" presStyleIdx="1" presStyleCnt="3">
        <dgm:presLayoutVars>
          <dgm:bulletEnabled val="1"/>
        </dgm:presLayoutVars>
      </dgm:prSet>
      <dgm:spPr/>
    </dgm:pt>
    <dgm:pt modelId="{2ADDEC6D-D71A-423F-BED1-F0135B52FA77}" type="pres">
      <dgm:prSet presAssocID="{60FE248E-31AE-4E0C-B0A7-4F0F6AD4C0C7}" presName="spaceBetweenRectangles" presStyleCnt="0"/>
      <dgm:spPr/>
    </dgm:pt>
    <dgm:pt modelId="{4BF8AE97-8161-4693-AAA4-7362DEADB7DE}" type="pres">
      <dgm:prSet presAssocID="{2B0E51B3-5EF2-4F54-A7CB-6576A2E64602}" presName="parentLin" presStyleCnt="0"/>
      <dgm:spPr/>
    </dgm:pt>
    <dgm:pt modelId="{964A6DF5-B8BD-44EF-B38D-4A3C1B4C9BFB}" type="pres">
      <dgm:prSet presAssocID="{2B0E51B3-5EF2-4F54-A7CB-6576A2E64602}" presName="parentLeftMargin" presStyleLbl="node1" presStyleIdx="1" presStyleCnt="3"/>
      <dgm:spPr/>
      <dgm:t>
        <a:bodyPr/>
        <a:lstStyle/>
        <a:p>
          <a:endParaRPr lang="pt-BR"/>
        </a:p>
      </dgm:t>
    </dgm:pt>
    <dgm:pt modelId="{E386E6DC-B435-42A8-B550-8747CD5AA3C5}" type="pres">
      <dgm:prSet presAssocID="{2B0E51B3-5EF2-4F54-A7CB-6576A2E64602}" presName="parentText" presStyleLbl="node1" presStyleIdx="2" presStyleCnt="3">
        <dgm:presLayoutVars>
          <dgm:chMax val="0"/>
          <dgm:bulletEnabled val="1"/>
        </dgm:presLayoutVars>
      </dgm:prSet>
      <dgm:spPr/>
      <dgm:t>
        <a:bodyPr/>
        <a:lstStyle/>
        <a:p>
          <a:endParaRPr lang="pt-BR"/>
        </a:p>
      </dgm:t>
    </dgm:pt>
    <dgm:pt modelId="{B2DD198B-ADC8-4091-8A1A-F70B486DB442}" type="pres">
      <dgm:prSet presAssocID="{2B0E51B3-5EF2-4F54-A7CB-6576A2E64602}" presName="negativeSpace" presStyleCnt="0"/>
      <dgm:spPr/>
    </dgm:pt>
    <dgm:pt modelId="{2F93F244-CBD3-4F6F-81AE-95DE6D681C46}" type="pres">
      <dgm:prSet presAssocID="{2B0E51B3-5EF2-4F54-A7CB-6576A2E64602}" presName="childText" presStyleLbl="conFgAcc1" presStyleIdx="2" presStyleCnt="3">
        <dgm:presLayoutVars>
          <dgm:bulletEnabled val="1"/>
        </dgm:presLayoutVars>
      </dgm:prSet>
      <dgm:spPr/>
    </dgm:pt>
  </dgm:ptLst>
  <dgm:cxnLst>
    <dgm:cxn modelId="{4DDC192D-F67C-4344-B8B4-51AB9315056E}" type="presOf" srcId="{EB902B95-3253-4FAB-AF21-9C163D151C1E}" destId="{928B7BB3-86E3-4976-887B-05DF3021B6AB}" srcOrd="0" destOrd="0" presId="urn:microsoft.com/office/officeart/2005/8/layout/list1"/>
    <dgm:cxn modelId="{C616ADFD-399E-4643-B08B-C31870D5DFA3}" srcId="{B09775E2-7529-42EA-BC78-CACA6844207E}" destId="{2B0E51B3-5EF2-4F54-A7CB-6576A2E64602}" srcOrd="2" destOrd="0" parTransId="{C5816EF3-79E0-4BED-BEF9-D3C7917F8979}" sibTransId="{6856CE53-220C-4380-8B1E-F4868C39D28D}"/>
    <dgm:cxn modelId="{D86E3D02-46FF-4493-BAE5-30B05891EB1D}" type="presOf" srcId="{2B0E51B3-5EF2-4F54-A7CB-6576A2E64602}" destId="{964A6DF5-B8BD-44EF-B38D-4A3C1B4C9BFB}" srcOrd="0" destOrd="0" presId="urn:microsoft.com/office/officeart/2005/8/layout/list1"/>
    <dgm:cxn modelId="{6847D907-541E-4186-868D-40DFA1FE8183}" srcId="{B09775E2-7529-42EA-BC78-CACA6844207E}" destId="{EB902B95-3253-4FAB-AF21-9C163D151C1E}" srcOrd="1" destOrd="0" parTransId="{CAB6C90A-96D8-4952-BD5C-C05B77835FB6}" sibTransId="{60FE248E-31AE-4E0C-B0A7-4F0F6AD4C0C7}"/>
    <dgm:cxn modelId="{9D503F59-12F8-4BD8-9B2D-5586F5C4F44E}" type="presOf" srcId="{B09775E2-7529-42EA-BC78-CACA6844207E}" destId="{DD54BCC2-ACDD-4F32-BD02-55EED1CB77BF}" srcOrd="0" destOrd="0" presId="urn:microsoft.com/office/officeart/2005/8/layout/list1"/>
    <dgm:cxn modelId="{0D00DD8F-3462-4C9E-9718-60574C4F9597}" type="presOf" srcId="{39964D99-89C0-4BB5-AE4A-1A7CC06F2C22}" destId="{C2ECA2C4-3848-43F7-9FA6-57A1495874CC}" srcOrd="0" destOrd="0" presId="urn:microsoft.com/office/officeart/2005/8/layout/list1"/>
    <dgm:cxn modelId="{2E151767-29BB-4CF3-BC07-43BE3AB4CAAF}" type="presOf" srcId="{EB902B95-3253-4FAB-AF21-9C163D151C1E}" destId="{339C0046-78DB-46AB-93CD-F26FF4ECCCE8}" srcOrd="1" destOrd="0" presId="urn:microsoft.com/office/officeart/2005/8/layout/list1"/>
    <dgm:cxn modelId="{D80968FF-D914-4CA4-8300-1AAE85411D20}" type="presOf" srcId="{39964D99-89C0-4BB5-AE4A-1A7CC06F2C22}" destId="{30DD8074-9574-4423-B1F2-A5B6D7FAA48A}" srcOrd="1" destOrd="0" presId="urn:microsoft.com/office/officeart/2005/8/layout/list1"/>
    <dgm:cxn modelId="{B922D7B0-82C5-471A-A8C3-56F58DD5A679}" type="presOf" srcId="{2B0E51B3-5EF2-4F54-A7CB-6576A2E64602}" destId="{E386E6DC-B435-42A8-B550-8747CD5AA3C5}" srcOrd="1" destOrd="0" presId="urn:microsoft.com/office/officeart/2005/8/layout/list1"/>
    <dgm:cxn modelId="{D701984F-12CE-40D6-948F-984ADB5B18E6}" srcId="{B09775E2-7529-42EA-BC78-CACA6844207E}" destId="{39964D99-89C0-4BB5-AE4A-1A7CC06F2C22}" srcOrd="0" destOrd="0" parTransId="{F3AF21F0-EC9F-4DAA-990E-3BF5EE3D7A4D}" sibTransId="{823208A1-DFF4-4160-8D8D-78CF3E023301}"/>
    <dgm:cxn modelId="{11FE8B3F-0BA3-490F-9A70-8139837C2797}" type="presParOf" srcId="{DD54BCC2-ACDD-4F32-BD02-55EED1CB77BF}" destId="{AB23F8F6-9E4D-4929-B83D-C7802B0AFA90}" srcOrd="0" destOrd="0" presId="urn:microsoft.com/office/officeart/2005/8/layout/list1"/>
    <dgm:cxn modelId="{57534484-1AA2-40BC-93B2-89D70B4E1D02}" type="presParOf" srcId="{AB23F8F6-9E4D-4929-B83D-C7802B0AFA90}" destId="{C2ECA2C4-3848-43F7-9FA6-57A1495874CC}" srcOrd="0" destOrd="0" presId="urn:microsoft.com/office/officeart/2005/8/layout/list1"/>
    <dgm:cxn modelId="{3DE999E9-BC13-4A0B-B1FB-AB697EF2A367}" type="presParOf" srcId="{AB23F8F6-9E4D-4929-B83D-C7802B0AFA90}" destId="{30DD8074-9574-4423-B1F2-A5B6D7FAA48A}" srcOrd="1" destOrd="0" presId="urn:microsoft.com/office/officeart/2005/8/layout/list1"/>
    <dgm:cxn modelId="{06699625-CB35-4CF9-9478-280AD3F27517}" type="presParOf" srcId="{DD54BCC2-ACDD-4F32-BD02-55EED1CB77BF}" destId="{D4BF93E9-42F0-4A7F-A070-A0A37EA2A00E}" srcOrd="1" destOrd="0" presId="urn:microsoft.com/office/officeart/2005/8/layout/list1"/>
    <dgm:cxn modelId="{0A1139C4-DEAC-47C4-BE64-308D8E90C877}" type="presParOf" srcId="{DD54BCC2-ACDD-4F32-BD02-55EED1CB77BF}" destId="{AB16D23E-DD85-4C4F-A384-B545441569C7}" srcOrd="2" destOrd="0" presId="urn:microsoft.com/office/officeart/2005/8/layout/list1"/>
    <dgm:cxn modelId="{02CCB923-5413-41F0-9CFF-FDC50D957E4F}" type="presParOf" srcId="{DD54BCC2-ACDD-4F32-BD02-55EED1CB77BF}" destId="{38C0CFC7-4813-41D8-B1DC-267D261D69A8}" srcOrd="3" destOrd="0" presId="urn:microsoft.com/office/officeart/2005/8/layout/list1"/>
    <dgm:cxn modelId="{C269B40D-AC52-4C9C-B275-581EC1810AB4}" type="presParOf" srcId="{DD54BCC2-ACDD-4F32-BD02-55EED1CB77BF}" destId="{CDF1F245-3BE3-4639-93BA-D2A01C6A4015}" srcOrd="4" destOrd="0" presId="urn:microsoft.com/office/officeart/2005/8/layout/list1"/>
    <dgm:cxn modelId="{8CD2FA74-C799-44D2-9641-F718B396C9F9}" type="presParOf" srcId="{CDF1F245-3BE3-4639-93BA-D2A01C6A4015}" destId="{928B7BB3-86E3-4976-887B-05DF3021B6AB}" srcOrd="0" destOrd="0" presId="urn:microsoft.com/office/officeart/2005/8/layout/list1"/>
    <dgm:cxn modelId="{2DBAD345-00A4-49FC-86C5-3D4FFF4024FA}" type="presParOf" srcId="{CDF1F245-3BE3-4639-93BA-D2A01C6A4015}" destId="{339C0046-78DB-46AB-93CD-F26FF4ECCCE8}" srcOrd="1" destOrd="0" presId="urn:microsoft.com/office/officeart/2005/8/layout/list1"/>
    <dgm:cxn modelId="{942D931F-7747-4F8F-9895-C41ECCD363DD}" type="presParOf" srcId="{DD54BCC2-ACDD-4F32-BD02-55EED1CB77BF}" destId="{FE2C0B14-187E-456E-9DC8-A8B9BAD10EEB}" srcOrd="5" destOrd="0" presId="urn:microsoft.com/office/officeart/2005/8/layout/list1"/>
    <dgm:cxn modelId="{F63BA479-186D-4812-A796-FDEA3868153A}" type="presParOf" srcId="{DD54BCC2-ACDD-4F32-BD02-55EED1CB77BF}" destId="{CCC3701F-023D-4AF5-98DC-D4D19A994105}" srcOrd="6" destOrd="0" presId="urn:microsoft.com/office/officeart/2005/8/layout/list1"/>
    <dgm:cxn modelId="{80912C5F-7FDE-4000-A8AB-A2B6854660A6}" type="presParOf" srcId="{DD54BCC2-ACDD-4F32-BD02-55EED1CB77BF}" destId="{2ADDEC6D-D71A-423F-BED1-F0135B52FA77}" srcOrd="7" destOrd="0" presId="urn:microsoft.com/office/officeart/2005/8/layout/list1"/>
    <dgm:cxn modelId="{F55EF53C-928F-4FD1-9F51-E1077741E489}" type="presParOf" srcId="{DD54BCC2-ACDD-4F32-BD02-55EED1CB77BF}" destId="{4BF8AE97-8161-4693-AAA4-7362DEADB7DE}" srcOrd="8" destOrd="0" presId="urn:microsoft.com/office/officeart/2005/8/layout/list1"/>
    <dgm:cxn modelId="{E9807083-32C9-4068-A27F-9215B3F42AB7}" type="presParOf" srcId="{4BF8AE97-8161-4693-AAA4-7362DEADB7DE}" destId="{964A6DF5-B8BD-44EF-B38D-4A3C1B4C9BFB}" srcOrd="0" destOrd="0" presId="urn:microsoft.com/office/officeart/2005/8/layout/list1"/>
    <dgm:cxn modelId="{1B36BE57-F6EF-4A2E-B429-56BC3516B551}" type="presParOf" srcId="{4BF8AE97-8161-4693-AAA4-7362DEADB7DE}" destId="{E386E6DC-B435-42A8-B550-8747CD5AA3C5}" srcOrd="1" destOrd="0" presId="urn:microsoft.com/office/officeart/2005/8/layout/list1"/>
    <dgm:cxn modelId="{AFA44FD6-B470-4A84-B52D-6C1B5BA5C4C9}" type="presParOf" srcId="{DD54BCC2-ACDD-4F32-BD02-55EED1CB77BF}" destId="{B2DD198B-ADC8-4091-8A1A-F70B486DB442}" srcOrd="9" destOrd="0" presId="urn:microsoft.com/office/officeart/2005/8/layout/list1"/>
    <dgm:cxn modelId="{AC42499D-D7ED-4A6E-8A55-BCC42E5944FB}" type="presParOf" srcId="{DD54BCC2-ACDD-4F32-BD02-55EED1CB77BF}" destId="{2F93F244-CBD3-4F6F-81AE-95DE6D681C4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B4991E-E3A5-4FB2-86AB-D9BEE48D0BE9}" type="doc">
      <dgm:prSet loTypeId="urn:microsoft.com/office/officeart/2005/8/layout/hList6" loCatId="list" qsTypeId="urn:microsoft.com/office/officeart/2005/8/quickstyle/3d1" qsCatId="3D" csTypeId="urn:microsoft.com/office/officeart/2005/8/colors/colorful1#1" csCatId="colorful" phldr="1"/>
      <dgm:spPr/>
      <dgm:t>
        <a:bodyPr/>
        <a:lstStyle/>
        <a:p>
          <a:endParaRPr lang="pt-BR"/>
        </a:p>
      </dgm:t>
    </dgm:pt>
    <dgm:pt modelId="{F4E94538-0002-42FE-9E44-3F06E078C6EA}">
      <dgm:prSet phldrT="[Texto]" custT="1"/>
      <dgm:spPr/>
      <dgm:t>
        <a:bodyPr/>
        <a:lstStyle/>
        <a:p>
          <a:endParaRPr lang="pt-BR" sz="4100" dirty="0" smtClean="0"/>
        </a:p>
        <a:p>
          <a:r>
            <a:rPr lang="pt-BR" sz="4100" dirty="0" smtClean="0"/>
            <a:t>2.252.100,00	</a:t>
          </a:r>
          <a:endParaRPr lang="pt-BR" sz="3600" b="1" dirty="0"/>
        </a:p>
      </dgm:t>
    </dgm:pt>
    <dgm:pt modelId="{1E1F2203-0594-4106-AD7F-9503902D6CFB}" type="parTrans" cxnId="{D750D845-D5F3-4E36-AD18-D98116CB896A}">
      <dgm:prSet/>
      <dgm:spPr/>
      <dgm:t>
        <a:bodyPr/>
        <a:lstStyle/>
        <a:p>
          <a:endParaRPr lang="pt-BR"/>
        </a:p>
      </dgm:t>
    </dgm:pt>
    <dgm:pt modelId="{219921DE-AC36-414B-8E09-1289132F5EA0}" type="sibTrans" cxnId="{D750D845-D5F3-4E36-AD18-D98116CB896A}">
      <dgm:prSet/>
      <dgm:spPr/>
      <dgm:t>
        <a:bodyPr/>
        <a:lstStyle/>
        <a:p>
          <a:endParaRPr lang="pt-BR"/>
        </a:p>
      </dgm:t>
    </dgm:pt>
    <dgm:pt modelId="{D19FCBE9-1D6C-41CC-944F-AA04D5D343C8}">
      <dgm:prSet phldrT="[Texto]" custT="1"/>
      <dgm:spPr/>
      <dgm:t>
        <a:bodyPr/>
        <a:lstStyle/>
        <a:p>
          <a:pPr algn="ctr"/>
          <a:r>
            <a:rPr lang="pt-BR" sz="4100" dirty="0" smtClean="0"/>
            <a:t>Resultado do Período</a:t>
          </a:r>
        </a:p>
        <a:p>
          <a:pPr algn="ctr"/>
          <a:r>
            <a:rPr lang="pt-BR" sz="4100" dirty="0" smtClean="0"/>
            <a:t>-4.269.925,68</a:t>
          </a:r>
          <a:endParaRPr lang="pt-BR" sz="4100" dirty="0" smtClean="0"/>
        </a:p>
      </dgm:t>
    </dgm:pt>
    <dgm:pt modelId="{BC676BE8-B0D8-47ED-A126-E74BD2AC11AD}" type="parTrans" cxnId="{02D41687-9BEE-4042-85E1-2C356E5455E0}">
      <dgm:prSet/>
      <dgm:spPr/>
      <dgm:t>
        <a:bodyPr/>
        <a:lstStyle/>
        <a:p>
          <a:endParaRPr lang="pt-BR"/>
        </a:p>
      </dgm:t>
    </dgm:pt>
    <dgm:pt modelId="{C3883E9A-86CB-40F1-AF9C-57B85579416A}" type="sibTrans" cxnId="{02D41687-9BEE-4042-85E1-2C356E5455E0}">
      <dgm:prSet/>
      <dgm:spPr/>
      <dgm:t>
        <a:bodyPr/>
        <a:lstStyle/>
        <a:p>
          <a:endParaRPr lang="pt-BR"/>
        </a:p>
      </dgm:t>
    </dgm:pt>
    <dgm:pt modelId="{D7A3C389-C7ED-4B10-85A6-4DA0F394769F}" type="pres">
      <dgm:prSet presAssocID="{3CB4991E-E3A5-4FB2-86AB-D9BEE48D0BE9}" presName="Name0" presStyleCnt="0">
        <dgm:presLayoutVars>
          <dgm:dir/>
          <dgm:resizeHandles val="exact"/>
        </dgm:presLayoutVars>
      </dgm:prSet>
      <dgm:spPr/>
      <dgm:t>
        <a:bodyPr/>
        <a:lstStyle/>
        <a:p>
          <a:endParaRPr lang="pt-BR"/>
        </a:p>
      </dgm:t>
    </dgm:pt>
    <dgm:pt modelId="{44F0639D-AFE8-40B6-A17C-9F8C34234625}" type="pres">
      <dgm:prSet presAssocID="{F4E94538-0002-42FE-9E44-3F06E078C6EA}" presName="node" presStyleLbl="node1" presStyleIdx="0" presStyleCnt="2" custLinFactNeighborX="31173" custLinFactNeighborY="6">
        <dgm:presLayoutVars>
          <dgm:bulletEnabled val="1"/>
        </dgm:presLayoutVars>
      </dgm:prSet>
      <dgm:spPr/>
      <dgm:t>
        <a:bodyPr/>
        <a:lstStyle/>
        <a:p>
          <a:endParaRPr lang="pt-BR"/>
        </a:p>
      </dgm:t>
    </dgm:pt>
    <dgm:pt modelId="{94E6EC53-7809-47BC-83B5-0020DF863B18}" type="pres">
      <dgm:prSet presAssocID="{219921DE-AC36-414B-8E09-1289132F5EA0}" presName="sibTrans" presStyleCnt="0"/>
      <dgm:spPr/>
    </dgm:pt>
    <dgm:pt modelId="{C2688FDC-E165-4340-9EF0-26D30F5D4888}" type="pres">
      <dgm:prSet presAssocID="{D19FCBE9-1D6C-41CC-944F-AA04D5D343C8}" presName="node" presStyleLbl="node1" presStyleIdx="1" presStyleCnt="2">
        <dgm:presLayoutVars>
          <dgm:bulletEnabled val="1"/>
        </dgm:presLayoutVars>
      </dgm:prSet>
      <dgm:spPr/>
      <dgm:t>
        <a:bodyPr/>
        <a:lstStyle/>
        <a:p>
          <a:endParaRPr lang="pt-BR"/>
        </a:p>
      </dgm:t>
    </dgm:pt>
  </dgm:ptLst>
  <dgm:cxnLst>
    <dgm:cxn modelId="{E665DD0F-7CD1-4685-8C8A-61785941D594}" type="presOf" srcId="{D19FCBE9-1D6C-41CC-944F-AA04D5D343C8}" destId="{C2688FDC-E165-4340-9EF0-26D30F5D4888}" srcOrd="0" destOrd="0" presId="urn:microsoft.com/office/officeart/2005/8/layout/hList6"/>
    <dgm:cxn modelId="{02D41687-9BEE-4042-85E1-2C356E5455E0}" srcId="{3CB4991E-E3A5-4FB2-86AB-D9BEE48D0BE9}" destId="{D19FCBE9-1D6C-41CC-944F-AA04D5D343C8}" srcOrd="1" destOrd="0" parTransId="{BC676BE8-B0D8-47ED-A126-E74BD2AC11AD}" sibTransId="{C3883E9A-86CB-40F1-AF9C-57B85579416A}"/>
    <dgm:cxn modelId="{AF1A8BB6-1822-4251-AB28-AD41303133D1}" type="presOf" srcId="{F4E94538-0002-42FE-9E44-3F06E078C6EA}" destId="{44F0639D-AFE8-40B6-A17C-9F8C34234625}" srcOrd="0" destOrd="0" presId="urn:microsoft.com/office/officeart/2005/8/layout/hList6"/>
    <dgm:cxn modelId="{D750D845-D5F3-4E36-AD18-D98116CB896A}" srcId="{3CB4991E-E3A5-4FB2-86AB-D9BEE48D0BE9}" destId="{F4E94538-0002-42FE-9E44-3F06E078C6EA}" srcOrd="0" destOrd="0" parTransId="{1E1F2203-0594-4106-AD7F-9503902D6CFB}" sibTransId="{219921DE-AC36-414B-8E09-1289132F5EA0}"/>
    <dgm:cxn modelId="{389BC260-CBB8-4DD7-A6D4-C73748A26855}" type="presOf" srcId="{3CB4991E-E3A5-4FB2-86AB-D9BEE48D0BE9}" destId="{D7A3C389-C7ED-4B10-85A6-4DA0F394769F}" srcOrd="0" destOrd="0" presId="urn:microsoft.com/office/officeart/2005/8/layout/hList6"/>
    <dgm:cxn modelId="{F8F1F1FC-210A-4DF1-85B6-66329D585C40}" type="presParOf" srcId="{D7A3C389-C7ED-4B10-85A6-4DA0F394769F}" destId="{44F0639D-AFE8-40B6-A17C-9F8C34234625}" srcOrd="0" destOrd="0" presId="urn:microsoft.com/office/officeart/2005/8/layout/hList6"/>
    <dgm:cxn modelId="{42316EE2-5EDA-423B-886B-2CF209BDA5E1}" type="presParOf" srcId="{D7A3C389-C7ED-4B10-85A6-4DA0F394769F}" destId="{94E6EC53-7809-47BC-83B5-0020DF863B18}" srcOrd="1" destOrd="0" presId="urn:microsoft.com/office/officeart/2005/8/layout/hList6"/>
    <dgm:cxn modelId="{1AB3DF1D-3D2C-4943-88FF-9F96F8D45CDF}" type="presParOf" srcId="{D7A3C389-C7ED-4B10-85A6-4DA0F394769F}" destId="{C2688FDC-E165-4340-9EF0-26D30F5D4888}"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689678-3CC0-407D-BAC6-9085A4F946CE}" type="doc">
      <dgm:prSet loTypeId="urn:microsoft.com/office/officeart/2005/8/layout/venn1" loCatId="relationship" qsTypeId="urn:microsoft.com/office/officeart/2005/8/quickstyle/3d1" qsCatId="3D" csTypeId="urn:microsoft.com/office/officeart/2005/8/colors/colorful1#2" csCatId="colorful" phldr="1"/>
      <dgm:spPr/>
    </dgm:pt>
    <dgm:pt modelId="{F905E53F-0DFC-410C-845F-045619BEE7F8}">
      <dgm:prSet phldrT="[Texto]" custT="1"/>
      <dgm:spPr/>
      <dgm:t>
        <a:bodyPr/>
        <a:lstStyle/>
        <a:p>
          <a:r>
            <a:rPr lang="pt-BR" sz="5600" dirty="0" smtClean="0"/>
            <a:t>Meta</a:t>
          </a:r>
        </a:p>
        <a:p>
          <a:r>
            <a:rPr lang="pt-BR" sz="4400" dirty="0" smtClean="0"/>
            <a:t>2.317.000,00	</a:t>
          </a:r>
          <a:endParaRPr lang="pt-BR" sz="4400" dirty="0"/>
        </a:p>
      </dgm:t>
    </dgm:pt>
    <dgm:pt modelId="{0E972DF4-AFFB-4692-8B46-DC9832A31918}" type="parTrans" cxnId="{89EB2E7A-19CB-4C84-AC5B-735700FB7802}">
      <dgm:prSet/>
      <dgm:spPr/>
      <dgm:t>
        <a:bodyPr/>
        <a:lstStyle/>
        <a:p>
          <a:endParaRPr lang="pt-BR"/>
        </a:p>
      </dgm:t>
    </dgm:pt>
    <dgm:pt modelId="{BCB87F37-5BCC-439B-9E55-E41B5F2EA273}" type="sibTrans" cxnId="{89EB2E7A-19CB-4C84-AC5B-735700FB7802}">
      <dgm:prSet/>
      <dgm:spPr/>
      <dgm:t>
        <a:bodyPr/>
        <a:lstStyle/>
        <a:p>
          <a:endParaRPr lang="pt-BR"/>
        </a:p>
      </dgm:t>
    </dgm:pt>
    <dgm:pt modelId="{06A2BF30-A18C-4917-BC3A-CC39863DF0FE}">
      <dgm:prSet custT="1"/>
      <dgm:spPr/>
      <dgm:t>
        <a:bodyPr/>
        <a:lstStyle/>
        <a:p>
          <a:r>
            <a:rPr lang="pt-BR" sz="4000" b="1" dirty="0" smtClean="0"/>
            <a:t>-2.948.591,71</a:t>
          </a:r>
          <a:endParaRPr lang="pt-BR" sz="4000" b="1" dirty="0"/>
        </a:p>
      </dgm:t>
    </dgm:pt>
    <dgm:pt modelId="{8408FDB6-C8A3-4732-AD70-61FE6E4C70CD}" type="parTrans" cxnId="{896F4F89-7C8E-4B87-9799-983CF026C8B8}">
      <dgm:prSet/>
      <dgm:spPr/>
      <dgm:t>
        <a:bodyPr/>
        <a:lstStyle/>
        <a:p>
          <a:endParaRPr lang="pt-BR"/>
        </a:p>
      </dgm:t>
    </dgm:pt>
    <dgm:pt modelId="{713B5244-6481-4DC8-9CCC-952D44F57D42}" type="sibTrans" cxnId="{896F4F89-7C8E-4B87-9799-983CF026C8B8}">
      <dgm:prSet/>
      <dgm:spPr/>
      <dgm:t>
        <a:bodyPr/>
        <a:lstStyle/>
        <a:p>
          <a:endParaRPr lang="pt-BR"/>
        </a:p>
      </dgm:t>
    </dgm:pt>
    <dgm:pt modelId="{C6A1367B-ABB1-4C0D-A0BD-CC53E6D0C4C0}" type="pres">
      <dgm:prSet presAssocID="{F6689678-3CC0-407D-BAC6-9085A4F946CE}" presName="compositeShape" presStyleCnt="0">
        <dgm:presLayoutVars>
          <dgm:chMax val="7"/>
          <dgm:dir/>
          <dgm:resizeHandles val="exact"/>
        </dgm:presLayoutVars>
      </dgm:prSet>
      <dgm:spPr/>
    </dgm:pt>
    <dgm:pt modelId="{F1276FAF-F94D-43D6-BB91-785E78A227FB}" type="pres">
      <dgm:prSet presAssocID="{F905E53F-0DFC-410C-845F-045619BEE7F8}" presName="circ1" presStyleLbl="vennNode1" presStyleIdx="0" presStyleCnt="2" custScaleX="125585" custLinFactNeighborX="-4054" custLinFactNeighborY="-655"/>
      <dgm:spPr/>
      <dgm:t>
        <a:bodyPr/>
        <a:lstStyle/>
        <a:p>
          <a:endParaRPr lang="pt-BR"/>
        </a:p>
      </dgm:t>
    </dgm:pt>
    <dgm:pt modelId="{7A2DE6DE-6E4A-4FB7-BFA9-86169DC94B75}" type="pres">
      <dgm:prSet presAssocID="{F905E53F-0DFC-410C-845F-045619BEE7F8}" presName="circ1Tx" presStyleLbl="revTx" presStyleIdx="0" presStyleCnt="0">
        <dgm:presLayoutVars>
          <dgm:chMax val="0"/>
          <dgm:chPref val="0"/>
          <dgm:bulletEnabled val="1"/>
        </dgm:presLayoutVars>
      </dgm:prSet>
      <dgm:spPr/>
      <dgm:t>
        <a:bodyPr/>
        <a:lstStyle/>
        <a:p>
          <a:endParaRPr lang="pt-BR"/>
        </a:p>
      </dgm:t>
    </dgm:pt>
    <dgm:pt modelId="{29021B65-0F13-4E50-8EC1-F6E7F9E1B2CA}" type="pres">
      <dgm:prSet presAssocID="{06A2BF30-A18C-4917-BC3A-CC39863DF0FE}" presName="circ2" presStyleLbl="vennNode1" presStyleIdx="1" presStyleCnt="2" custLinFactNeighborX="-6621" custLinFactNeighborY="-3493"/>
      <dgm:spPr/>
      <dgm:t>
        <a:bodyPr/>
        <a:lstStyle/>
        <a:p>
          <a:endParaRPr lang="pt-BR"/>
        </a:p>
      </dgm:t>
    </dgm:pt>
    <dgm:pt modelId="{D223B46D-4045-45DC-9042-A3D56D1CB07C}" type="pres">
      <dgm:prSet presAssocID="{06A2BF30-A18C-4917-BC3A-CC39863DF0FE}" presName="circ2Tx" presStyleLbl="revTx" presStyleIdx="0" presStyleCnt="0">
        <dgm:presLayoutVars>
          <dgm:chMax val="0"/>
          <dgm:chPref val="0"/>
          <dgm:bulletEnabled val="1"/>
        </dgm:presLayoutVars>
      </dgm:prSet>
      <dgm:spPr/>
      <dgm:t>
        <a:bodyPr/>
        <a:lstStyle/>
        <a:p>
          <a:endParaRPr lang="pt-BR"/>
        </a:p>
      </dgm:t>
    </dgm:pt>
  </dgm:ptLst>
  <dgm:cxnLst>
    <dgm:cxn modelId="{896F4F89-7C8E-4B87-9799-983CF026C8B8}" srcId="{F6689678-3CC0-407D-BAC6-9085A4F946CE}" destId="{06A2BF30-A18C-4917-BC3A-CC39863DF0FE}" srcOrd="1" destOrd="0" parTransId="{8408FDB6-C8A3-4732-AD70-61FE6E4C70CD}" sibTransId="{713B5244-6481-4DC8-9CCC-952D44F57D42}"/>
    <dgm:cxn modelId="{88B60A46-E606-44E9-873C-F991C48E6667}" type="presOf" srcId="{F905E53F-0DFC-410C-845F-045619BEE7F8}" destId="{7A2DE6DE-6E4A-4FB7-BFA9-86169DC94B75}" srcOrd="1" destOrd="0" presId="urn:microsoft.com/office/officeart/2005/8/layout/venn1"/>
    <dgm:cxn modelId="{8834200C-4579-4449-8DAF-07FA109B7BC2}" type="presOf" srcId="{F6689678-3CC0-407D-BAC6-9085A4F946CE}" destId="{C6A1367B-ABB1-4C0D-A0BD-CC53E6D0C4C0}" srcOrd="0" destOrd="0" presId="urn:microsoft.com/office/officeart/2005/8/layout/venn1"/>
    <dgm:cxn modelId="{89EB2E7A-19CB-4C84-AC5B-735700FB7802}" srcId="{F6689678-3CC0-407D-BAC6-9085A4F946CE}" destId="{F905E53F-0DFC-410C-845F-045619BEE7F8}" srcOrd="0" destOrd="0" parTransId="{0E972DF4-AFFB-4692-8B46-DC9832A31918}" sibTransId="{BCB87F37-5BCC-439B-9E55-E41B5F2EA273}"/>
    <dgm:cxn modelId="{0E68FEBA-6EBC-4391-8148-80A71C69A0A1}" type="presOf" srcId="{06A2BF30-A18C-4917-BC3A-CC39863DF0FE}" destId="{29021B65-0F13-4E50-8EC1-F6E7F9E1B2CA}" srcOrd="0" destOrd="0" presId="urn:microsoft.com/office/officeart/2005/8/layout/venn1"/>
    <dgm:cxn modelId="{F7075A46-61BA-47D5-9EE9-E32C611FE7EF}" type="presOf" srcId="{06A2BF30-A18C-4917-BC3A-CC39863DF0FE}" destId="{D223B46D-4045-45DC-9042-A3D56D1CB07C}" srcOrd="1" destOrd="0" presId="urn:microsoft.com/office/officeart/2005/8/layout/venn1"/>
    <dgm:cxn modelId="{857C637C-4052-4A76-B7B5-48F275BEE807}" type="presOf" srcId="{F905E53F-0DFC-410C-845F-045619BEE7F8}" destId="{F1276FAF-F94D-43D6-BB91-785E78A227FB}" srcOrd="0" destOrd="0" presId="urn:microsoft.com/office/officeart/2005/8/layout/venn1"/>
    <dgm:cxn modelId="{55191172-40A1-4E69-81A1-3ECF83911BFE}" type="presParOf" srcId="{C6A1367B-ABB1-4C0D-A0BD-CC53E6D0C4C0}" destId="{F1276FAF-F94D-43D6-BB91-785E78A227FB}" srcOrd="0" destOrd="0" presId="urn:microsoft.com/office/officeart/2005/8/layout/venn1"/>
    <dgm:cxn modelId="{13ABF53B-7D4B-4DC3-A902-3D37A28EA431}" type="presParOf" srcId="{C6A1367B-ABB1-4C0D-A0BD-CC53E6D0C4C0}" destId="{7A2DE6DE-6E4A-4FB7-BFA9-86169DC94B75}" srcOrd="1" destOrd="0" presId="urn:microsoft.com/office/officeart/2005/8/layout/venn1"/>
    <dgm:cxn modelId="{A534DCBF-0486-46E8-8000-EC04F70E3B08}" type="presParOf" srcId="{C6A1367B-ABB1-4C0D-A0BD-CC53E6D0C4C0}" destId="{29021B65-0F13-4E50-8EC1-F6E7F9E1B2CA}" srcOrd="2" destOrd="0" presId="urn:microsoft.com/office/officeart/2005/8/layout/venn1"/>
    <dgm:cxn modelId="{631C36C1-09EE-4041-98B9-4F3DB90DB4CE}" type="presParOf" srcId="{C6A1367B-ABB1-4C0D-A0BD-CC53E6D0C4C0}" destId="{D223B46D-4045-45DC-9042-A3D56D1CB07C}"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801554-4785-464D-A985-30A016A1AAF2}" type="doc">
      <dgm:prSet loTypeId="urn:microsoft.com/office/officeart/2005/8/layout/vProcess5" loCatId="process" qsTypeId="urn:microsoft.com/office/officeart/2005/8/quickstyle/3d1" qsCatId="3D" csTypeId="urn:microsoft.com/office/officeart/2005/8/colors/colorful5" csCatId="colorful" phldr="1"/>
      <dgm:spPr/>
      <dgm:t>
        <a:bodyPr/>
        <a:lstStyle/>
        <a:p>
          <a:endParaRPr lang="pt-BR"/>
        </a:p>
      </dgm:t>
    </dgm:pt>
    <dgm:pt modelId="{1D5D9FF8-E21D-4A73-BB5B-A6F893A67FAA}">
      <dgm:prSet phldrT="[Texto]" custT="1"/>
      <dgm:spPr/>
      <dgm:t>
        <a:bodyPr/>
        <a:lstStyle/>
        <a:p>
          <a:pPr algn="l"/>
          <a:r>
            <a:rPr lang="pt-BR" sz="4000" dirty="0" smtClean="0"/>
            <a:t>Dívida.......R$ </a:t>
          </a:r>
          <a:r>
            <a:rPr lang="pt-BR" sz="4000" dirty="0" smtClean="0"/>
            <a:t>4.111.754,79 </a:t>
          </a:r>
          <a:endParaRPr lang="pt-BR" sz="4000" dirty="0"/>
        </a:p>
      </dgm:t>
    </dgm:pt>
    <dgm:pt modelId="{F0DFD805-4682-4532-88D8-425A1C50A389}" type="parTrans" cxnId="{D268DC27-A010-48E5-8C67-A893BAB68EB7}">
      <dgm:prSet/>
      <dgm:spPr/>
      <dgm:t>
        <a:bodyPr/>
        <a:lstStyle/>
        <a:p>
          <a:endParaRPr lang="pt-BR"/>
        </a:p>
      </dgm:t>
    </dgm:pt>
    <dgm:pt modelId="{FDE7E8E9-A581-492A-A38F-51621A0739ED}" type="sibTrans" cxnId="{D268DC27-A010-48E5-8C67-A893BAB68EB7}">
      <dgm:prSet/>
      <dgm:spPr/>
      <dgm:t>
        <a:bodyPr/>
        <a:lstStyle/>
        <a:p>
          <a:endParaRPr lang="pt-BR"/>
        </a:p>
      </dgm:t>
    </dgm:pt>
    <dgm:pt modelId="{B870BD6E-25AC-4FE2-8E69-5A9BB52D6FFB}">
      <dgm:prSet phldrT="[Texto]" custT="1"/>
      <dgm:spPr/>
      <dgm:t>
        <a:bodyPr/>
        <a:lstStyle/>
        <a:p>
          <a:pPr algn="l"/>
          <a:r>
            <a:rPr lang="pt-BR" sz="2400" dirty="0" smtClean="0"/>
            <a:t>(-) Disponibilidade caixa R$ </a:t>
          </a:r>
          <a:r>
            <a:rPr lang="pt-BR" sz="2400" dirty="0" smtClean="0"/>
            <a:t>13.044.315,33</a:t>
          </a:r>
          <a:endParaRPr lang="pt-BR" sz="2400" dirty="0" smtClean="0"/>
        </a:p>
      </dgm:t>
    </dgm:pt>
    <dgm:pt modelId="{1D8B2902-C1EE-46AA-B71E-0B980B08AF92}" type="parTrans" cxnId="{6D1FD8A9-C28D-4528-9BAB-AE5A4F92954E}">
      <dgm:prSet/>
      <dgm:spPr/>
      <dgm:t>
        <a:bodyPr/>
        <a:lstStyle/>
        <a:p>
          <a:endParaRPr lang="pt-BR"/>
        </a:p>
      </dgm:t>
    </dgm:pt>
    <dgm:pt modelId="{276781D7-0BC2-495B-9F27-64356645915A}" type="sibTrans" cxnId="{6D1FD8A9-C28D-4528-9BAB-AE5A4F92954E}">
      <dgm:prSet/>
      <dgm:spPr/>
      <dgm:t>
        <a:bodyPr/>
        <a:lstStyle/>
        <a:p>
          <a:endParaRPr lang="pt-BR"/>
        </a:p>
      </dgm:t>
    </dgm:pt>
    <dgm:pt modelId="{DA910C50-8CCD-4F6C-A135-768FB7E25A16}">
      <dgm:prSet phldrT="[Texto]" custT="1"/>
      <dgm:spPr/>
      <dgm:t>
        <a:bodyPr/>
        <a:lstStyle/>
        <a:p>
          <a:r>
            <a:rPr lang="pt-BR" sz="2400" dirty="0" smtClean="0"/>
            <a:t>(=) Dívida consolidada líquida R$ </a:t>
          </a:r>
          <a:r>
            <a:rPr lang="pt-BR" sz="2400" dirty="0" smtClean="0"/>
            <a:t>-6.825.584,51</a:t>
          </a:r>
          <a:endParaRPr lang="pt-BR" sz="2400" b="1" dirty="0">
            <a:solidFill>
              <a:schemeClr val="tx1"/>
            </a:solidFill>
          </a:endParaRPr>
        </a:p>
      </dgm:t>
    </dgm:pt>
    <dgm:pt modelId="{36326433-FC47-4303-B4D9-0E010FF59E99}" type="parTrans" cxnId="{FA2CC428-18A5-48EF-B25D-E89BEB1659EA}">
      <dgm:prSet/>
      <dgm:spPr/>
      <dgm:t>
        <a:bodyPr/>
        <a:lstStyle/>
        <a:p>
          <a:endParaRPr lang="pt-BR"/>
        </a:p>
      </dgm:t>
    </dgm:pt>
    <dgm:pt modelId="{0C3CE207-F4CD-4E89-B844-19E0C877C9BE}" type="sibTrans" cxnId="{FA2CC428-18A5-48EF-B25D-E89BEB1659EA}">
      <dgm:prSet/>
      <dgm:spPr/>
      <dgm:t>
        <a:bodyPr/>
        <a:lstStyle/>
        <a:p>
          <a:endParaRPr lang="pt-BR"/>
        </a:p>
      </dgm:t>
    </dgm:pt>
    <dgm:pt modelId="{EA27AEA0-DA95-463C-860D-8448FC07AC4A}">
      <dgm:prSet phldrT="[Texto]"/>
      <dgm:spPr/>
      <dgm:t>
        <a:bodyPr/>
        <a:lstStyle/>
        <a:p>
          <a:r>
            <a:rPr lang="pt-BR" dirty="0" smtClean="0"/>
            <a:t>(+) Restos a pagar + Depósitos restituíveis R$ </a:t>
          </a:r>
          <a:r>
            <a:rPr lang="pt-BR" dirty="0" smtClean="0"/>
            <a:t>2.106.976,03</a:t>
          </a:r>
          <a:endParaRPr lang="pt-BR" dirty="0"/>
        </a:p>
      </dgm:t>
    </dgm:pt>
    <dgm:pt modelId="{923FF16C-B80F-4346-B503-1095E13B3AA8}" type="parTrans" cxnId="{A01255DB-AD3D-4560-9B6E-0ECC6DF771AA}">
      <dgm:prSet/>
      <dgm:spPr/>
      <dgm:t>
        <a:bodyPr/>
        <a:lstStyle/>
        <a:p>
          <a:endParaRPr lang="pt-BR"/>
        </a:p>
      </dgm:t>
    </dgm:pt>
    <dgm:pt modelId="{47628A13-C3FC-4B21-BF03-F936851DBA42}" type="sibTrans" cxnId="{A01255DB-AD3D-4560-9B6E-0ECC6DF771AA}">
      <dgm:prSet/>
      <dgm:spPr/>
      <dgm:t>
        <a:bodyPr/>
        <a:lstStyle/>
        <a:p>
          <a:endParaRPr lang="pt-BR"/>
        </a:p>
      </dgm:t>
    </dgm:pt>
    <dgm:pt modelId="{A8FCEB82-0649-4A26-9040-A3252D8DB4C9}" type="pres">
      <dgm:prSet presAssocID="{0B801554-4785-464D-A985-30A016A1AAF2}" presName="outerComposite" presStyleCnt="0">
        <dgm:presLayoutVars>
          <dgm:chMax val="5"/>
          <dgm:dir/>
          <dgm:resizeHandles val="exact"/>
        </dgm:presLayoutVars>
      </dgm:prSet>
      <dgm:spPr/>
      <dgm:t>
        <a:bodyPr/>
        <a:lstStyle/>
        <a:p>
          <a:endParaRPr lang="pt-BR"/>
        </a:p>
      </dgm:t>
    </dgm:pt>
    <dgm:pt modelId="{7BC7DF0A-2386-40A7-85E5-773E81ECCE96}" type="pres">
      <dgm:prSet presAssocID="{0B801554-4785-464D-A985-30A016A1AAF2}" presName="dummyMaxCanvas" presStyleCnt="0">
        <dgm:presLayoutVars/>
      </dgm:prSet>
      <dgm:spPr/>
    </dgm:pt>
    <dgm:pt modelId="{B91DB416-B63C-40A7-94DB-204FD8DD513A}" type="pres">
      <dgm:prSet presAssocID="{0B801554-4785-464D-A985-30A016A1AAF2}" presName="FourNodes_1" presStyleLbl="node1" presStyleIdx="0" presStyleCnt="4">
        <dgm:presLayoutVars>
          <dgm:bulletEnabled val="1"/>
        </dgm:presLayoutVars>
      </dgm:prSet>
      <dgm:spPr/>
      <dgm:t>
        <a:bodyPr/>
        <a:lstStyle/>
        <a:p>
          <a:endParaRPr lang="pt-BR"/>
        </a:p>
      </dgm:t>
    </dgm:pt>
    <dgm:pt modelId="{9B8395AE-CE05-4BDE-BB94-6C97E2D916E4}" type="pres">
      <dgm:prSet presAssocID="{0B801554-4785-464D-A985-30A016A1AAF2}" presName="FourNodes_2" presStyleLbl="node1" presStyleIdx="1" presStyleCnt="4" custLinFactNeighborX="-2711" custLinFactNeighborY="1459">
        <dgm:presLayoutVars>
          <dgm:bulletEnabled val="1"/>
        </dgm:presLayoutVars>
      </dgm:prSet>
      <dgm:spPr/>
      <dgm:t>
        <a:bodyPr/>
        <a:lstStyle/>
        <a:p>
          <a:endParaRPr lang="pt-BR"/>
        </a:p>
      </dgm:t>
    </dgm:pt>
    <dgm:pt modelId="{0E7D1C0E-D6B9-4E95-94A6-BCCFD444B52F}" type="pres">
      <dgm:prSet presAssocID="{0B801554-4785-464D-A985-30A016A1AAF2}" presName="FourNodes_3" presStyleLbl="node1" presStyleIdx="2" presStyleCnt="4" custLinFactNeighborX="-2863" custLinFactNeighborY="1479">
        <dgm:presLayoutVars>
          <dgm:bulletEnabled val="1"/>
        </dgm:presLayoutVars>
      </dgm:prSet>
      <dgm:spPr/>
      <dgm:t>
        <a:bodyPr/>
        <a:lstStyle/>
        <a:p>
          <a:endParaRPr lang="pt-BR"/>
        </a:p>
      </dgm:t>
    </dgm:pt>
    <dgm:pt modelId="{8BB69667-AED2-4DCC-917E-F5AFD29D6D86}" type="pres">
      <dgm:prSet presAssocID="{0B801554-4785-464D-A985-30A016A1AAF2}" presName="FourNodes_4" presStyleLbl="node1" presStyleIdx="3" presStyleCnt="4" custScaleX="108514" custLinFactNeighborX="-1920">
        <dgm:presLayoutVars>
          <dgm:bulletEnabled val="1"/>
        </dgm:presLayoutVars>
      </dgm:prSet>
      <dgm:spPr/>
      <dgm:t>
        <a:bodyPr/>
        <a:lstStyle/>
        <a:p>
          <a:endParaRPr lang="pt-BR"/>
        </a:p>
      </dgm:t>
    </dgm:pt>
    <dgm:pt modelId="{0DE89D44-8184-43AB-81FA-1DB09EBD153D}" type="pres">
      <dgm:prSet presAssocID="{0B801554-4785-464D-A985-30A016A1AAF2}" presName="FourConn_1-2" presStyleLbl="fgAccFollowNode1" presStyleIdx="0" presStyleCnt="3">
        <dgm:presLayoutVars>
          <dgm:bulletEnabled val="1"/>
        </dgm:presLayoutVars>
      </dgm:prSet>
      <dgm:spPr/>
      <dgm:t>
        <a:bodyPr/>
        <a:lstStyle/>
        <a:p>
          <a:endParaRPr lang="pt-BR"/>
        </a:p>
      </dgm:t>
    </dgm:pt>
    <dgm:pt modelId="{0CF21AEA-FD67-43B6-B831-B8A1B75B2204}" type="pres">
      <dgm:prSet presAssocID="{0B801554-4785-464D-A985-30A016A1AAF2}" presName="FourConn_2-3" presStyleLbl="fgAccFollowNode1" presStyleIdx="1" presStyleCnt="3">
        <dgm:presLayoutVars>
          <dgm:bulletEnabled val="1"/>
        </dgm:presLayoutVars>
      </dgm:prSet>
      <dgm:spPr/>
      <dgm:t>
        <a:bodyPr/>
        <a:lstStyle/>
        <a:p>
          <a:endParaRPr lang="pt-BR"/>
        </a:p>
      </dgm:t>
    </dgm:pt>
    <dgm:pt modelId="{C1B5BF6B-4142-40F9-B1D9-1E20C37ADF00}" type="pres">
      <dgm:prSet presAssocID="{0B801554-4785-464D-A985-30A016A1AAF2}" presName="FourConn_3-4" presStyleLbl="fgAccFollowNode1" presStyleIdx="2" presStyleCnt="3">
        <dgm:presLayoutVars>
          <dgm:bulletEnabled val="1"/>
        </dgm:presLayoutVars>
      </dgm:prSet>
      <dgm:spPr/>
      <dgm:t>
        <a:bodyPr/>
        <a:lstStyle/>
        <a:p>
          <a:endParaRPr lang="pt-BR"/>
        </a:p>
      </dgm:t>
    </dgm:pt>
    <dgm:pt modelId="{110F2B35-4B89-4939-8D55-5C9D99F39A95}" type="pres">
      <dgm:prSet presAssocID="{0B801554-4785-464D-A985-30A016A1AAF2}" presName="FourNodes_1_text" presStyleLbl="node1" presStyleIdx="3" presStyleCnt="4">
        <dgm:presLayoutVars>
          <dgm:bulletEnabled val="1"/>
        </dgm:presLayoutVars>
      </dgm:prSet>
      <dgm:spPr/>
      <dgm:t>
        <a:bodyPr/>
        <a:lstStyle/>
        <a:p>
          <a:endParaRPr lang="pt-BR"/>
        </a:p>
      </dgm:t>
    </dgm:pt>
    <dgm:pt modelId="{487C570D-3DF3-4821-AC94-C0A5FD4037A0}" type="pres">
      <dgm:prSet presAssocID="{0B801554-4785-464D-A985-30A016A1AAF2}" presName="FourNodes_2_text" presStyleLbl="node1" presStyleIdx="3" presStyleCnt="4">
        <dgm:presLayoutVars>
          <dgm:bulletEnabled val="1"/>
        </dgm:presLayoutVars>
      </dgm:prSet>
      <dgm:spPr/>
      <dgm:t>
        <a:bodyPr/>
        <a:lstStyle/>
        <a:p>
          <a:endParaRPr lang="pt-BR"/>
        </a:p>
      </dgm:t>
    </dgm:pt>
    <dgm:pt modelId="{5D913C5C-6E7D-433B-A8F0-A1E9A7B61F0D}" type="pres">
      <dgm:prSet presAssocID="{0B801554-4785-464D-A985-30A016A1AAF2}" presName="FourNodes_3_text" presStyleLbl="node1" presStyleIdx="3" presStyleCnt="4">
        <dgm:presLayoutVars>
          <dgm:bulletEnabled val="1"/>
        </dgm:presLayoutVars>
      </dgm:prSet>
      <dgm:spPr/>
      <dgm:t>
        <a:bodyPr/>
        <a:lstStyle/>
        <a:p>
          <a:endParaRPr lang="pt-BR"/>
        </a:p>
      </dgm:t>
    </dgm:pt>
    <dgm:pt modelId="{B56E9A49-8372-4EC3-89D2-6C95755C76F2}" type="pres">
      <dgm:prSet presAssocID="{0B801554-4785-464D-A985-30A016A1AAF2}" presName="FourNodes_4_text" presStyleLbl="node1" presStyleIdx="3" presStyleCnt="4">
        <dgm:presLayoutVars>
          <dgm:bulletEnabled val="1"/>
        </dgm:presLayoutVars>
      </dgm:prSet>
      <dgm:spPr/>
      <dgm:t>
        <a:bodyPr/>
        <a:lstStyle/>
        <a:p>
          <a:endParaRPr lang="pt-BR"/>
        </a:p>
      </dgm:t>
    </dgm:pt>
  </dgm:ptLst>
  <dgm:cxnLst>
    <dgm:cxn modelId="{491B7ACE-D823-42C0-94B7-7FF1AB2A5CF8}" type="presOf" srcId="{B870BD6E-25AC-4FE2-8E69-5A9BB52D6FFB}" destId="{9B8395AE-CE05-4BDE-BB94-6C97E2D916E4}" srcOrd="0" destOrd="0" presId="urn:microsoft.com/office/officeart/2005/8/layout/vProcess5"/>
    <dgm:cxn modelId="{A01255DB-AD3D-4560-9B6E-0ECC6DF771AA}" srcId="{0B801554-4785-464D-A985-30A016A1AAF2}" destId="{EA27AEA0-DA95-463C-860D-8448FC07AC4A}" srcOrd="2" destOrd="0" parTransId="{923FF16C-B80F-4346-B503-1095E13B3AA8}" sibTransId="{47628A13-C3FC-4B21-BF03-F936851DBA42}"/>
    <dgm:cxn modelId="{E3794D48-0F7E-4BC1-B8C1-86D5F580F235}" type="presOf" srcId="{1D5D9FF8-E21D-4A73-BB5B-A6F893A67FAA}" destId="{110F2B35-4B89-4939-8D55-5C9D99F39A95}" srcOrd="1" destOrd="0" presId="urn:microsoft.com/office/officeart/2005/8/layout/vProcess5"/>
    <dgm:cxn modelId="{7180D9C0-808F-44A8-B657-27FA31F76B37}" type="presOf" srcId="{EA27AEA0-DA95-463C-860D-8448FC07AC4A}" destId="{5D913C5C-6E7D-433B-A8F0-A1E9A7B61F0D}" srcOrd="1" destOrd="0" presId="urn:microsoft.com/office/officeart/2005/8/layout/vProcess5"/>
    <dgm:cxn modelId="{D268DC27-A010-48E5-8C67-A893BAB68EB7}" srcId="{0B801554-4785-464D-A985-30A016A1AAF2}" destId="{1D5D9FF8-E21D-4A73-BB5B-A6F893A67FAA}" srcOrd="0" destOrd="0" parTransId="{F0DFD805-4682-4532-88D8-425A1C50A389}" sibTransId="{FDE7E8E9-A581-492A-A38F-51621A0739ED}"/>
    <dgm:cxn modelId="{88055505-8594-4B40-B197-6E24D3F64119}" type="presOf" srcId="{47628A13-C3FC-4B21-BF03-F936851DBA42}" destId="{C1B5BF6B-4142-40F9-B1D9-1E20C37ADF00}" srcOrd="0" destOrd="0" presId="urn:microsoft.com/office/officeart/2005/8/layout/vProcess5"/>
    <dgm:cxn modelId="{FA2CC428-18A5-48EF-B25D-E89BEB1659EA}" srcId="{0B801554-4785-464D-A985-30A016A1AAF2}" destId="{DA910C50-8CCD-4F6C-A135-768FB7E25A16}" srcOrd="3" destOrd="0" parTransId="{36326433-FC47-4303-B4D9-0E010FF59E99}" sibTransId="{0C3CE207-F4CD-4E89-B844-19E0C877C9BE}"/>
    <dgm:cxn modelId="{6FB9FCC5-A285-40B3-9942-7FD846137D4E}" type="presOf" srcId="{276781D7-0BC2-495B-9F27-64356645915A}" destId="{0CF21AEA-FD67-43B6-B831-B8A1B75B2204}" srcOrd="0" destOrd="0" presId="urn:microsoft.com/office/officeart/2005/8/layout/vProcess5"/>
    <dgm:cxn modelId="{6D1FD8A9-C28D-4528-9BAB-AE5A4F92954E}" srcId="{0B801554-4785-464D-A985-30A016A1AAF2}" destId="{B870BD6E-25AC-4FE2-8E69-5A9BB52D6FFB}" srcOrd="1" destOrd="0" parTransId="{1D8B2902-C1EE-46AA-B71E-0B980B08AF92}" sibTransId="{276781D7-0BC2-495B-9F27-64356645915A}"/>
    <dgm:cxn modelId="{CA16415E-ADB9-45AE-9C91-4C30F044B3EB}" type="presOf" srcId="{1D5D9FF8-E21D-4A73-BB5B-A6F893A67FAA}" destId="{B91DB416-B63C-40A7-94DB-204FD8DD513A}" srcOrd="0" destOrd="0" presId="urn:microsoft.com/office/officeart/2005/8/layout/vProcess5"/>
    <dgm:cxn modelId="{B1C29BA1-485A-4A75-90B0-2A65C0483905}" type="presOf" srcId="{B870BD6E-25AC-4FE2-8E69-5A9BB52D6FFB}" destId="{487C570D-3DF3-4821-AC94-C0A5FD4037A0}" srcOrd="1" destOrd="0" presId="urn:microsoft.com/office/officeart/2005/8/layout/vProcess5"/>
    <dgm:cxn modelId="{2B6DE1B1-B544-4F29-9AC1-87165796B727}" type="presOf" srcId="{FDE7E8E9-A581-492A-A38F-51621A0739ED}" destId="{0DE89D44-8184-43AB-81FA-1DB09EBD153D}" srcOrd="0" destOrd="0" presId="urn:microsoft.com/office/officeart/2005/8/layout/vProcess5"/>
    <dgm:cxn modelId="{4FF11355-6F76-43EE-A660-4F4D0B506D04}" type="presOf" srcId="{EA27AEA0-DA95-463C-860D-8448FC07AC4A}" destId="{0E7D1C0E-D6B9-4E95-94A6-BCCFD444B52F}" srcOrd="0" destOrd="0" presId="urn:microsoft.com/office/officeart/2005/8/layout/vProcess5"/>
    <dgm:cxn modelId="{78408032-9B4D-46CD-9996-FC3E1464C0CC}" type="presOf" srcId="{DA910C50-8CCD-4F6C-A135-768FB7E25A16}" destId="{8BB69667-AED2-4DCC-917E-F5AFD29D6D86}" srcOrd="0" destOrd="0" presId="urn:microsoft.com/office/officeart/2005/8/layout/vProcess5"/>
    <dgm:cxn modelId="{42BF5F7A-AF14-4E27-8C24-24133AA742C6}" type="presOf" srcId="{DA910C50-8CCD-4F6C-A135-768FB7E25A16}" destId="{B56E9A49-8372-4EC3-89D2-6C95755C76F2}" srcOrd="1" destOrd="0" presId="urn:microsoft.com/office/officeart/2005/8/layout/vProcess5"/>
    <dgm:cxn modelId="{7B67FBAA-7372-42AF-8AB3-33D81E7993A2}" type="presOf" srcId="{0B801554-4785-464D-A985-30A016A1AAF2}" destId="{A8FCEB82-0649-4A26-9040-A3252D8DB4C9}" srcOrd="0" destOrd="0" presId="urn:microsoft.com/office/officeart/2005/8/layout/vProcess5"/>
    <dgm:cxn modelId="{FACA257C-0AA0-4095-A455-DBE4C94446E2}" type="presParOf" srcId="{A8FCEB82-0649-4A26-9040-A3252D8DB4C9}" destId="{7BC7DF0A-2386-40A7-85E5-773E81ECCE96}" srcOrd="0" destOrd="0" presId="urn:microsoft.com/office/officeart/2005/8/layout/vProcess5"/>
    <dgm:cxn modelId="{E4431FC0-F7A2-46A9-840F-CDF2E6673873}" type="presParOf" srcId="{A8FCEB82-0649-4A26-9040-A3252D8DB4C9}" destId="{B91DB416-B63C-40A7-94DB-204FD8DD513A}" srcOrd="1" destOrd="0" presId="urn:microsoft.com/office/officeart/2005/8/layout/vProcess5"/>
    <dgm:cxn modelId="{CB3CEB4A-7DA4-42EA-9061-F44F2BECB8FF}" type="presParOf" srcId="{A8FCEB82-0649-4A26-9040-A3252D8DB4C9}" destId="{9B8395AE-CE05-4BDE-BB94-6C97E2D916E4}" srcOrd="2" destOrd="0" presId="urn:microsoft.com/office/officeart/2005/8/layout/vProcess5"/>
    <dgm:cxn modelId="{8786E2BF-A4E0-44A0-964D-B9C76C1324F3}" type="presParOf" srcId="{A8FCEB82-0649-4A26-9040-A3252D8DB4C9}" destId="{0E7D1C0E-D6B9-4E95-94A6-BCCFD444B52F}" srcOrd="3" destOrd="0" presId="urn:microsoft.com/office/officeart/2005/8/layout/vProcess5"/>
    <dgm:cxn modelId="{E0040322-13B2-4077-8E29-B1B74E1F560D}" type="presParOf" srcId="{A8FCEB82-0649-4A26-9040-A3252D8DB4C9}" destId="{8BB69667-AED2-4DCC-917E-F5AFD29D6D86}" srcOrd="4" destOrd="0" presId="urn:microsoft.com/office/officeart/2005/8/layout/vProcess5"/>
    <dgm:cxn modelId="{ADA8D4E1-59FA-41D7-83CC-802AA79222CC}" type="presParOf" srcId="{A8FCEB82-0649-4A26-9040-A3252D8DB4C9}" destId="{0DE89D44-8184-43AB-81FA-1DB09EBD153D}" srcOrd="5" destOrd="0" presId="urn:microsoft.com/office/officeart/2005/8/layout/vProcess5"/>
    <dgm:cxn modelId="{934745BC-7409-4AA7-9021-498CBD7C8F5A}" type="presParOf" srcId="{A8FCEB82-0649-4A26-9040-A3252D8DB4C9}" destId="{0CF21AEA-FD67-43B6-B831-B8A1B75B2204}" srcOrd="6" destOrd="0" presId="urn:microsoft.com/office/officeart/2005/8/layout/vProcess5"/>
    <dgm:cxn modelId="{7F55E15C-CC2A-45B9-B2D2-C38105FA5EDD}" type="presParOf" srcId="{A8FCEB82-0649-4A26-9040-A3252D8DB4C9}" destId="{C1B5BF6B-4142-40F9-B1D9-1E20C37ADF00}" srcOrd="7" destOrd="0" presId="urn:microsoft.com/office/officeart/2005/8/layout/vProcess5"/>
    <dgm:cxn modelId="{92E4661B-4FBC-42C7-9E87-E4E1ADD31CEA}" type="presParOf" srcId="{A8FCEB82-0649-4A26-9040-A3252D8DB4C9}" destId="{110F2B35-4B89-4939-8D55-5C9D99F39A95}" srcOrd="8" destOrd="0" presId="urn:microsoft.com/office/officeart/2005/8/layout/vProcess5"/>
    <dgm:cxn modelId="{29FDD34F-E1F5-4BEF-A873-D21933814C18}" type="presParOf" srcId="{A8FCEB82-0649-4A26-9040-A3252D8DB4C9}" destId="{487C570D-3DF3-4821-AC94-C0A5FD4037A0}" srcOrd="9" destOrd="0" presId="urn:microsoft.com/office/officeart/2005/8/layout/vProcess5"/>
    <dgm:cxn modelId="{3F60C247-5D19-47C3-83E6-A3BCC34A1C59}" type="presParOf" srcId="{A8FCEB82-0649-4A26-9040-A3252D8DB4C9}" destId="{5D913C5C-6E7D-433B-A8F0-A1E9A7B61F0D}" srcOrd="10" destOrd="0" presId="urn:microsoft.com/office/officeart/2005/8/layout/vProcess5"/>
    <dgm:cxn modelId="{76CCE963-529E-4BEE-8A3B-573FC05782F9}" type="presParOf" srcId="{A8FCEB82-0649-4A26-9040-A3252D8DB4C9}" destId="{B56E9A49-8372-4EC3-89D2-6C95755C76F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801554-4785-464D-A985-30A016A1AAF2}" type="doc">
      <dgm:prSet loTypeId="urn:microsoft.com/office/officeart/2005/8/layout/vProcess5" loCatId="process" qsTypeId="urn:microsoft.com/office/officeart/2005/8/quickstyle/3d1" qsCatId="3D" csTypeId="urn:microsoft.com/office/officeart/2005/8/colors/colorful5" csCatId="colorful" phldr="1"/>
      <dgm:spPr/>
      <dgm:t>
        <a:bodyPr/>
        <a:lstStyle/>
        <a:p>
          <a:endParaRPr lang="pt-BR"/>
        </a:p>
      </dgm:t>
    </dgm:pt>
    <dgm:pt modelId="{1D5D9FF8-E21D-4A73-BB5B-A6F893A67FAA}">
      <dgm:prSet phldrT="[Texto]" custT="1"/>
      <dgm:spPr/>
      <dgm:t>
        <a:bodyPr/>
        <a:lstStyle/>
        <a:p>
          <a:pPr algn="l"/>
          <a:r>
            <a:rPr lang="pt-BR" sz="4000" dirty="0" smtClean="0"/>
            <a:t>VALOR EXIGIDO:    6.843.626,03 </a:t>
          </a:r>
          <a:endParaRPr lang="pt-BR" sz="4000" dirty="0"/>
        </a:p>
      </dgm:t>
    </dgm:pt>
    <dgm:pt modelId="{F0DFD805-4682-4532-88D8-425A1C50A389}" type="parTrans" cxnId="{D268DC27-A010-48E5-8C67-A893BAB68EB7}">
      <dgm:prSet/>
      <dgm:spPr/>
      <dgm:t>
        <a:bodyPr/>
        <a:lstStyle/>
        <a:p>
          <a:endParaRPr lang="pt-BR"/>
        </a:p>
      </dgm:t>
    </dgm:pt>
    <dgm:pt modelId="{FDE7E8E9-A581-492A-A38F-51621A0739ED}" type="sibTrans" cxnId="{D268DC27-A010-48E5-8C67-A893BAB68EB7}">
      <dgm:prSet/>
      <dgm:spPr/>
      <dgm:t>
        <a:bodyPr/>
        <a:lstStyle/>
        <a:p>
          <a:endParaRPr lang="pt-BR"/>
        </a:p>
      </dgm:t>
    </dgm:pt>
    <dgm:pt modelId="{B870BD6E-25AC-4FE2-8E69-5A9BB52D6FFB}">
      <dgm:prSet phldrT="[Texto]" custT="1"/>
      <dgm:spPr/>
      <dgm:t>
        <a:bodyPr/>
        <a:lstStyle/>
        <a:p>
          <a:pPr algn="l"/>
          <a:r>
            <a:rPr lang="pt-BR" sz="2400" dirty="0" smtClean="0"/>
            <a:t>VALOR APLICADO: 6.857.364,70</a:t>
          </a:r>
          <a:endParaRPr lang="pt-BR" sz="2400" dirty="0" smtClean="0"/>
        </a:p>
      </dgm:t>
    </dgm:pt>
    <dgm:pt modelId="{276781D7-0BC2-495B-9F27-64356645915A}" type="sibTrans" cxnId="{6D1FD8A9-C28D-4528-9BAB-AE5A4F92954E}">
      <dgm:prSet/>
      <dgm:spPr/>
      <dgm:t>
        <a:bodyPr/>
        <a:lstStyle/>
        <a:p>
          <a:endParaRPr lang="pt-BR"/>
        </a:p>
      </dgm:t>
    </dgm:pt>
    <dgm:pt modelId="{1D8B2902-C1EE-46AA-B71E-0B980B08AF92}" type="parTrans" cxnId="{6D1FD8A9-C28D-4528-9BAB-AE5A4F92954E}">
      <dgm:prSet/>
      <dgm:spPr/>
      <dgm:t>
        <a:bodyPr/>
        <a:lstStyle/>
        <a:p>
          <a:endParaRPr lang="pt-BR"/>
        </a:p>
      </dgm:t>
    </dgm:pt>
    <dgm:pt modelId="{EA27AEA0-DA95-463C-860D-8448FC07AC4A}">
      <dgm:prSet phldrT="[Texto]"/>
      <dgm:spPr/>
      <dgm:t>
        <a:bodyPr/>
        <a:lstStyle/>
        <a:p>
          <a:r>
            <a:rPr lang="pt-BR" dirty="0" smtClean="0"/>
            <a:t>MÍNIMO DE  A SER APLICADO: 70%</a:t>
          </a:r>
          <a:endParaRPr lang="pt-BR" dirty="0"/>
        </a:p>
      </dgm:t>
    </dgm:pt>
    <dgm:pt modelId="{47628A13-C3FC-4B21-BF03-F936851DBA42}" type="sibTrans" cxnId="{A01255DB-AD3D-4560-9B6E-0ECC6DF771AA}">
      <dgm:prSet/>
      <dgm:spPr/>
      <dgm:t>
        <a:bodyPr/>
        <a:lstStyle/>
        <a:p>
          <a:endParaRPr lang="pt-BR"/>
        </a:p>
      </dgm:t>
    </dgm:pt>
    <dgm:pt modelId="{923FF16C-B80F-4346-B503-1095E13B3AA8}" type="parTrans" cxnId="{A01255DB-AD3D-4560-9B6E-0ECC6DF771AA}">
      <dgm:prSet/>
      <dgm:spPr/>
      <dgm:t>
        <a:bodyPr/>
        <a:lstStyle/>
        <a:p>
          <a:endParaRPr lang="pt-BR"/>
        </a:p>
      </dgm:t>
    </dgm:pt>
    <dgm:pt modelId="{DA910C50-8CCD-4F6C-A135-768FB7E25A16}">
      <dgm:prSet phldrT="[Texto]" custT="1"/>
      <dgm:spPr/>
      <dgm:t>
        <a:bodyPr/>
        <a:lstStyle/>
        <a:p>
          <a:r>
            <a:rPr lang="pt-BR" sz="2400" b="1" dirty="0" smtClean="0">
              <a:solidFill>
                <a:schemeClr val="tx1"/>
              </a:solidFill>
            </a:rPr>
            <a:t>PERCENTUAL APLICADO: 70,14%</a:t>
          </a:r>
          <a:endParaRPr lang="pt-BR" sz="2400" b="1" dirty="0">
            <a:solidFill>
              <a:schemeClr val="tx1"/>
            </a:solidFill>
          </a:endParaRPr>
        </a:p>
      </dgm:t>
    </dgm:pt>
    <dgm:pt modelId="{0C3CE207-F4CD-4E89-B844-19E0C877C9BE}" type="sibTrans" cxnId="{FA2CC428-18A5-48EF-B25D-E89BEB1659EA}">
      <dgm:prSet/>
      <dgm:spPr/>
      <dgm:t>
        <a:bodyPr/>
        <a:lstStyle/>
        <a:p>
          <a:endParaRPr lang="pt-BR"/>
        </a:p>
      </dgm:t>
    </dgm:pt>
    <dgm:pt modelId="{36326433-FC47-4303-B4D9-0E010FF59E99}" type="parTrans" cxnId="{FA2CC428-18A5-48EF-B25D-E89BEB1659EA}">
      <dgm:prSet/>
      <dgm:spPr/>
      <dgm:t>
        <a:bodyPr/>
        <a:lstStyle/>
        <a:p>
          <a:endParaRPr lang="pt-BR"/>
        </a:p>
      </dgm:t>
    </dgm:pt>
    <dgm:pt modelId="{A8FCEB82-0649-4A26-9040-A3252D8DB4C9}" type="pres">
      <dgm:prSet presAssocID="{0B801554-4785-464D-A985-30A016A1AAF2}" presName="outerComposite" presStyleCnt="0">
        <dgm:presLayoutVars>
          <dgm:chMax val="5"/>
          <dgm:dir/>
          <dgm:resizeHandles val="exact"/>
        </dgm:presLayoutVars>
      </dgm:prSet>
      <dgm:spPr/>
      <dgm:t>
        <a:bodyPr/>
        <a:lstStyle/>
        <a:p>
          <a:endParaRPr lang="pt-BR"/>
        </a:p>
      </dgm:t>
    </dgm:pt>
    <dgm:pt modelId="{7BC7DF0A-2386-40A7-85E5-773E81ECCE96}" type="pres">
      <dgm:prSet presAssocID="{0B801554-4785-464D-A985-30A016A1AAF2}" presName="dummyMaxCanvas" presStyleCnt="0">
        <dgm:presLayoutVars/>
      </dgm:prSet>
      <dgm:spPr/>
    </dgm:pt>
    <dgm:pt modelId="{B91DB416-B63C-40A7-94DB-204FD8DD513A}" type="pres">
      <dgm:prSet presAssocID="{0B801554-4785-464D-A985-30A016A1AAF2}" presName="FourNodes_1" presStyleLbl="node1" presStyleIdx="0" presStyleCnt="4">
        <dgm:presLayoutVars>
          <dgm:bulletEnabled val="1"/>
        </dgm:presLayoutVars>
      </dgm:prSet>
      <dgm:spPr/>
      <dgm:t>
        <a:bodyPr/>
        <a:lstStyle/>
        <a:p>
          <a:endParaRPr lang="pt-BR"/>
        </a:p>
      </dgm:t>
    </dgm:pt>
    <dgm:pt modelId="{9B8395AE-CE05-4BDE-BB94-6C97E2D916E4}" type="pres">
      <dgm:prSet presAssocID="{0B801554-4785-464D-A985-30A016A1AAF2}" presName="FourNodes_2" presStyleLbl="node1" presStyleIdx="1" presStyleCnt="4" custLinFactNeighborX="-2711" custLinFactNeighborY="1459">
        <dgm:presLayoutVars>
          <dgm:bulletEnabled val="1"/>
        </dgm:presLayoutVars>
      </dgm:prSet>
      <dgm:spPr/>
      <dgm:t>
        <a:bodyPr/>
        <a:lstStyle/>
        <a:p>
          <a:endParaRPr lang="pt-BR"/>
        </a:p>
      </dgm:t>
    </dgm:pt>
    <dgm:pt modelId="{0E7D1C0E-D6B9-4E95-94A6-BCCFD444B52F}" type="pres">
      <dgm:prSet presAssocID="{0B801554-4785-464D-A985-30A016A1AAF2}" presName="FourNodes_3" presStyleLbl="node1" presStyleIdx="2" presStyleCnt="4" custLinFactNeighborX="-2863" custLinFactNeighborY="1479">
        <dgm:presLayoutVars>
          <dgm:bulletEnabled val="1"/>
        </dgm:presLayoutVars>
      </dgm:prSet>
      <dgm:spPr/>
      <dgm:t>
        <a:bodyPr/>
        <a:lstStyle/>
        <a:p>
          <a:endParaRPr lang="pt-BR"/>
        </a:p>
      </dgm:t>
    </dgm:pt>
    <dgm:pt modelId="{8BB69667-AED2-4DCC-917E-F5AFD29D6D86}" type="pres">
      <dgm:prSet presAssocID="{0B801554-4785-464D-A985-30A016A1AAF2}" presName="FourNodes_4" presStyleLbl="node1" presStyleIdx="3" presStyleCnt="4" custScaleX="108514" custLinFactNeighborX="-1116">
        <dgm:presLayoutVars>
          <dgm:bulletEnabled val="1"/>
        </dgm:presLayoutVars>
      </dgm:prSet>
      <dgm:spPr/>
      <dgm:t>
        <a:bodyPr/>
        <a:lstStyle/>
        <a:p>
          <a:endParaRPr lang="pt-BR"/>
        </a:p>
      </dgm:t>
    </dgm:pt>
    <dgm:pt modelId="{0DE89D44-8184-43AB-81FA-1DB09EBD153D}" type="pres">
      <dgm:prSet presAssocID="{0B801554-4785-464D-A985-30A016A1AAF2}" presName="FourConn_1-2" presStyleLbl="fgAccFollowNode1" presStyleIdx="0" presStyleCnt="3">
        <dgm:presLayoutVars>
          <dgm:bulletEnabled val="1"/>
        </dgm:presLayoutVars>
      </dgm:prSet>
      <dgm:spPr/>
      <dgm:t>
        <a:bodyPr/>
        <a:lstStyle/>
        <a:p>
          <a:endParaRPr lang="pt-BR"/>
        </a:p>
      </dgm:t>
    </dgm:pt>
    <dgm:pt modelId="{0CF21AEA-FD67-43B6-B831-B8A1B75B2204}" type="pres">
      <dgm:prSet presAssocID="{0B801554-4785-464D-A985-30A016A1AAF2}" presName="FourConn_2-3" presStyleLbl="fgAccFollowNode1" presStyleIdx="1" presStyleCnt="3">
        <dgm:presLayoutVars>
          <dgm:bulletEnabled val="1"/>
        </dgm:presLayoutVars>
      </dgm:prSet>
      <dgm:spPr/>
      <dgm:t>
        <a:bodyPr/>
        <a:lstStyle/>
        <a:p>
          <a:endParaRPr lang="pt-BR"/>
        </a:p>
      </dgm:t>
    </dgm:pt>
    <dgm:pt modelId="{C1B5BF6B-4142-40F9-B1D9-1E20C37ADF00}" type="pres">
      <dgm:prSet presAssocID="{0B801554-4785-464D-A985-30A016A1AAF2}" presName="FourConn_3-4" presStyleLbl="fgAccFollowNode1" presStyleIdx="2" presStyleCnt="3">
        <dgm:presLayoutVars>
          <dgm:bulletEnabled val="1"/>
        </dgm:presLayoutVars>
      </dgm:prSet>
      <dgm:spPr/>
      <dgm:t>
        <a:bodyPr/>
        <a:lstStyle/>
        <a:p>
          <a:endParaRPr lang="pt-BR"/>
        </a:p>
      </dgm:t>
    </dgm:pt>
    <dgm:pt modelId="{110F2B35-4B89-4939-8D55-5C9D99F39A95}" type="pres">
      <dgm:prSet presAssocID="{0B801554-4785-464D-A985-30A016A1AAF2}" presName="FourNodes_1_text" presStyleLbl="node1" presStyleIdx="3" presStyleCnt="4">
        <dgm:presLayoutVars>
          <dgm:bulletEnabled val="1"/>
        </dgm:presLayoutVars>
      </dgm:prSet>
      <dgm:spPr/>
      <dgm:t>
        <a:bodyPr/>
        <a:lstStyle/>
        <a:p>
          <a:endParaRPr lang="pt-BR"/>
        </a:p>
      </dgm:t>
    </dgm:pt>
    <dgm:pt modelId="{487C570D-3DF3-4821-AC94-C0A5FD4037A0}" type="pres">
      <dgm:prSet presAssocID="{0B801554-4785-464D-A985-30A016A1AAF2}" presName="FourNodes_2_text" presStyleLbl="node1" presStyleIdx="3" presStyleCnt="4">
        <dgm:presLayoutVars>
          <dgm:bulletEnabled val="1"/>
        </dgm:presLayoutVars>
      </dgm:prSet>
      <dgm:spPr/>
      <dgm:t>
        <a:bodyPr/>
        <a:lstStyle/>
        <a:p>
          <a:endParaRPr lang="pt-BR"/>
        </a:p>
      </dgm:t>
    </dgm:pt>
    <dgm:pt modelId="{5D913C5C-6E7D-433B-A8F0-A1E9A7B61F0D}" type="pres">
      <dgm:prSet presAssocID="{0B801554-4785-464D-A985-30A016A1AAF2}" presName="FourNodes_3_text" presStyleLbl="node1" presStyleIdx="3" presStyleCnt="4">
        <dgm:presLayoutVars>
          <dgm:bulletEnabled val="1"/>
        </dgm:presLayoutVars>
      </dgm:prSet>
      <dgm:spPr/>
      <dgm:t>
        <a:bodyPr/>
        <a:lstStyle/>
        <a:p>
          <a:endParaRPr lang="pt-BR"/>
        </a:p>
      </dgm:t>
    </dgm:pt>
    <dgm:pt modelId="{B56E9A49-8372-4EC3-89D2-6C95755C76F2}" type="pres">
      <dgm:prSet presAssocID="{0B801554-4785-464D-A985-30A016A1AAF2}" presName="FourNodes_4_text" presStyleLbl="node1" presStyleIdx="3" presStyleCnt="4">
        <dgm:presLayoutVars>
          <dgm:bulletEnabled val="1"/>
        </dgm:presLayoutVars>
      </dgm:prSet>
      <dgm:spPr/>
      <dgm:t>
        <a:bodyPr/>
        <a:lstStyle/>
        <a:p>
          <a:endParaRPr lang="pt-BR"/>
        </a:p>
      </dgm:t>
    </dgm:pt>
  </dgm:ptLst>
  <dgm:cxnLst>
    <dgm:cxn modelId="{6D1FD8A9-C28D-4528-9BAB-AE5A4F92954E}" srcId="{0B801554-4785-464D-A985-30A016A1AAF2}" destId="{B870BD6E-25AC-4FE2-8E69-5A9BB52D6FFB}" srcOrd="1" destOrd="0" parTransId="{1D8B2902-C1EE-46AA-B71E-0B980B08AF92}" sibTransId="{276781D7-0BC2-495B-9F27-64356645915A}"/>
    <dgm:cxn modelId="{88055505-8594-4B40-B197-6E24D3F64119}" type="presOf" srcId="{47628A13-C3FC-4B21-BF03-F936851DBA42}" destId="{C1B5BF6B-4142-40F9-B1D9-1E20C37ADF00}" srcOrd="0" destOrd="0" presId="urn:microsoft.com/office/officeart/2005/8/layout/vProcess5"/>
    <dgm:cxn modelId="{CA16415E-ADB9-45AE-9C91-4C30F044B3EB}" type="presOf" srcId="{1D5D9FF8-E21D-4A73-BB5B-A6F893A67FAA}" destId="{B91DB416-B63C-40A7-94DB-204FD8DD513A}" srcOrd="0" destOrd="0" presId="urn:microsoft.com/office/officeart/2005/8/layout/vProcess5"/>
    <dgm:cxn modelId="{D268DC27-A010-48E5-8C67-A893BAB68EB7}" srcId="{0B801554-4785-464D-A985-30A016A1AAF2}" destId="{1D5D9FF8-E21D-4A73-BB5B-A6F893A67FAA}" srcOrd="0" destOrd="0" parTransId="{F0DFD805-4682-4532-88D8-425A1C50A389}" sibTransId="{FDE7E8E9-A581-492A-A38F-51621A0739ED}"/>
    <dgm:cxn modelId="{7180D9C0-808F-44A8-B657-27FA31F76B37}" type="presOf" srcId="{EA27AEA0-DA95-463C-860D-8448FC07AC4A}" destId="{5D913C5C-6E7D-433B-A8F0-A1E9A7B61F0D}" srcOrd="1" destOrd="0" presId="urn:microsoft.com/office/officeart/2005/8/layout/vProcess5"/>
    <dgm:cxn modelId="{FA2CC428-18A5-48EF-B25D-E89BEB1659EA}" srcId="{0B801554-4785-464D-A985-30A016A1AAF2}" destId="{DA910C50-8CCD-4F6C-A135-768FB7E25A16}" srcOrd="3" destOrd="0" parTransId="{36326433-FC47-4303-B4D9-0E010FF59E99}" sibTransId="{0C3CE207-F4CD-4E89-B844-19E0C877C9BE}"/>
    <dgm:cxn modelId="{E3794D48-0F7E-4BC1-B8C1-86D5F580F235}" type="presOf" srcId="{1D5D9FF8-E21D-4A73-BB5B-A6F893A67FAA}" destId="{110F2B35-4B89-4939-8D55-5C9D99F39A95}" srcOrd="1" destOrd="0" presId="urn:microsoft.com/office/officeart/2005/8/layout/vProcess5"/>
    <dgm:cxn modelId="{7B67FBAA-7372-42AF-8AB3-33D81E7993A2}" type="presOf" srcId="{0B801554-4785-464D-A985-30A016A1AAF2}" destId="{A8FCEB82-0649-4A26-9040-A3252D8DB4C9}" srcOrd="0" destOrd="0" presId="urn:microsoft.com/office/officeart/2005/8/layout/vProcess5"/>
    <dgm:cxn modelId="{A01255DB-AD3D-4560-9B6E-0ECC6DF771AA}" srcId="{0B801554-4785-464D-A985-30A016A1AAF2}" destId="{EA27AEA0-DA95-463C-860D-8448FC07AC4A}" srcOrd="2" destOrd="0" parTransId="{923FF16C-B80F-4346-B503-1095E13B3AA8}" sibTransId="{47628A13-C3FC-4B21-BF03-F936851DBA42}"/>
    <dgm:cxn modelId="{2B6DE1B1-B544-4F29-9AC1-87165796B727}" type="presOf" srcId="{FDE7E8E9-A581-492A-A38F-51621A0739ED}" destId="{0DE89D44-8184-43AB-81FA-1DB09EBD153D}" srcOrd="0" destOrd="0" presId="urn:microsoft.com/office/officeart/2005/8/layout/vProcess5"/>
    <dgm:cxn modelId="{4FF11355-6F76-43EE-A660-4F4D0B506D04}" type="presOf" srcId="{EA27AEA0-DA95-463C-860D-8448FC07AC4A}" destId="{0E7D1C0E-D6B9-4E95-94A6-BCCFD444B52F}" srcOrd="0" destOrd="0" presId="urn:microsoft.com/office/officeart/2005/8/layout/vProcess5"/>
    <dgm:cxn modelId="{B1C29BA1-485A-4A75-90B0-2A65C0483905}" type="presOf" srcId="{B870BD6E-25AC-4FE2-8E69-5A9BB52D6FFB}" destId="{487C570D-3DF3-4821-AC94-C0A5FD4037A0}" srcOrd="1" destOrd="0" presId="urn:microsoft.com/office/officeart/2005/8/layout/vProcess5"/>
    <dgm:cxn modelId="{6FB9FCC5-A285-40B3-9942-7FD846137D4E}" type="presOf" srcId="{276781D7-0BC2-495B-9F27-64356645915A}" destId="{0CF21AEA-FD67-43B6-B831-B8A1B75B2204}" srcOrd="0" destOrd="0" presId="urn:microsoft.com/office/officeart/2005/8/layout/vProcess5"/>
    <dgm:cxn modelId="{42BF5F7A-AF14-4E27-8C24-24133AA742C6}" type="presOf" srcId="{DA910C50-8CCD-4F6C-A135-768FB7E25A16}" destId="{B56E9A49-8372-4EC3-89D2-6C95755C76F2}" srcOrd="1" destOrd="0" presId="urn:microsoft.com/office/officeart/2005/8/layout/vProcess5"/>
    <dgm:cxn modelId="{491B7ACE-D823-42C0-94B7-7FF1AB2A5CF8}" type="presOf" srcId="{B870BD6E-25AC-4FE2-8E69-5A9BB52D6FFB}" destId="{9B8395AE-CE05-4BDE-BB94-6C97E2D916E4}" srcOrd="0" destOrd="0" presId="urn:microsoft.com/office/officeart/2005/8/layout/vProcess5"/>
    <dgm:cxn modelId="{78408032-9B4D-46CD-9996-FC3E1464C0CC}" type="presOf" srcId="{DA910C50-8CCD-4F6C-A135-768FB7E25A16}" destId="{8BB69667-AED2-4DCC-917E-F5AFD29D6D86}" srcOrd="0" destOrd="0" presId="urn:microsoft.com/office/officeart/2005/8/layout/vProcess5"/>
    <dgm:cxn modelId="{FACA257C-0AA0-4095-A455-DBE4C94446E2}" type="presParOf" srcId="{A8FCEB82-0649-4A26-9040-A3252D8DB4C9}" destId="{7BC7DF0A-2386-40A7-85E5-773E81ECCE96}" srcOrd="0" destOrd="0" presId="urn:microsoft.com/office/officeart/2005/8/layout/vProcess5"/>
    <dgm:cxn modelId="{E4431FC0-F7A2-46A9-840F-CDF2E6673873}" type="presParOf" srcId="{A8FCEB82-0649-4A26-9040-A3252D8DB4C9}" destId="{B91DB416-B63C-40A7-94DB-204FD8DD513A}" srcOrd="1" destOrd="0" presId="urn:microsoft.com/office/officeart/2005/8/layout/vProcess5"/>
    <dgm:cxn modelId="{CB3CEB4A-7DA4-42EA-9061-F44F2BECB8FF}" type="presParOf" srcId="{A8FCEB82-0649-4A26-9040-A3252D8DB4C9}" destId="{9B8395AE-CE05-4BDE-BB94-6C97E2D916E4}" srcOrd="2" destOrd="0" presId="urn:microsoft.com/office/officeart/2005/8/layout/vProcess5"/>
    <dgm:cxn modelId="{8786E2BF-A4E0-44A0-964D-B9C76C1324F3}" type="presParOf" srcId="{A8FCEB82-0649-4A26-9040-A3252D8DB4C9}" destId="{0E7D1C0E-D6B9-4E95-94A6-BCCFD444B52F}" srcOrd="3" destOrd="0" presId="urn:microsoft.com/office/officeart/2005/8/layout/vProcess5"/>
    <dgm:cxn modelId="{E0040322-13B2-4077-8E29-B1B74E1F560D}" type="presParOf" srcId="{A8FCEB82-0649-4A26-9040-A3252D8DB4C9}" destId="{8BB69667-AED2-4DCC-917E-F5AFD29D6D86}" srcOrd="4" destOrd="0" presId="urn:microsoft.com/office/officeart/2005/8/layout/vProcess5"/>
    <dgm:cxn modelId="{ADA8D4E1-59FA-41D7-83CC-802AA79222CC}" type="presParOf" srcId="{A8FCEB82-0649-4A26-9040-A3252D8DB4C9}" destId="{0DE89D44-8184-43AB-81FA-1DB09EBD153D}" srcOrd="5" destOrd="0" presId="urn:microsoft.com/office/officeart/2005/8/layout/vProcess5"/>
    <dgm:cxn modelId="{934745BC-7409-4AA7-9021-498CBD7C8F5A}" type="presParOf" srcId="{A8FCEB82-0649-4A26-9040-A3252D8DB4C9}" destId="{0CF21AEA-FD67-43B6-B831-B8A1B75B2204}" srcOrd="6" destOrd="0" presId="urn:microsoft.com/office/officeart/2005/8/layout/vProcess5"/>
    <dgm:cxn modelId="{7F55E15C-CC2A-45B9-B2D2-C38105FA5EDD}" type="presParOf" srcId="{A8FCEB82-0649-4A26-9040-A3252D8DB4C9}" destId="{C1B5BF6B-4142-40F9-B1D9-1E20C37ADF00}" srcOrd="7" destOrd="0" presId="urn:microsoft.com/office/officeart/2005/8/layout/vProcess5"/>
    <dgm:cxn modelId="{92E4661B-4FBC-42C7-9E87-E4E1ADD31CEA}" type="presParOf" srcId="{A8FCEB82-0649-4A26-9040-A3252D8DB4C9}" destId="{110F2B35-4B89-4939-8D55-5C9D99F39A95}" srcOrd="8" destOrd="0" presId="urn:microsoft.com/office/officeart/2005/8/layout/vProcess5"/>
    <dgm:cxn modelId="{29FDD34F-E1F5-4BEF-A873-D21933814C18}" type="presParOf" srcId="{A8FCEB82-0649-4A26-9040-A3252D8DB4C9}" destId="{487C570D-3DF3-4821-AC94-C0A5FD4037A0}" srcOrd="9" destOrd="0" presId="urn:microsoft.com/office/officeart/2005/8/layout/vProcess5"/>
    <dgm:cxn modelId="{3F60C247-5D19-47C3-83E6-A3BCC34A1C59}" type="presParOf" srcId="{A8FCEB82-0649-4A26-9040-A3252D8DB4C9}" destId="{5D913C5C-6E7D-433B-A8F0-A1E9A7B61F0D}" srcOrd="10" destOrd="0" presId="urn:microsoft.com/office/officeart/2005/8/layout/vProcess5"/>
    <dgm:cxn modelId="{76CCE963-529E-4BEE-8A3B-573FC05782F9}" type="presParOf" srcId="{A8FCEB82-0649-4A26-9040-A3252D8DB4C9}" destId="{B56E9A49-8372-4EC3-89D2-6C95755C76F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17F4825-D9BA-41D9-A5B0-F02FCA72F4D1}" type="doc">
      <dgm:prSet loTypeId="urn:microsoft.com/office/officeart/2005/8/layout/hList3" loCatId="list" qsTypeId="urn:microsoft.com/office/officeart/2005/8/quickstyle/3d1" qsCatId="3D" csTypeId="urn:microsoft.com/office/officeart/2005/8/colors/colorful5" csCatId="colorful" phldr="1"/>
      <dgm:spPr/>
      <dgm:t>
        <a:bodyPr/>
        <a:lstStyle/>
        <a:p>
          <a:endParaRPr lang="pt-BR"/>
        </a:p>
      </dgm:t>
    </dgm:pt>
    <dgm:pt modelId="{9D578731-BA0B-4293-A1CD-0C25A78FDC56}">
      <dgm:prSet phldrT="[Texto]"/>
      <dgm:spPr/>
      <dgm:t>
        <a:bodyPr/>
        <a:lstStyle/>
        <a:p>
          <a:r>
            <a:rPr lang="pt-BR" dirty="0" smtClean="0"/>
            <a:t>SAÚDE</a:t>
          </a:r>
          <a:endParaRPr lang="pt-BR" dirty="0"/>
        </a:p>
      </dgm:t>
    </dgm:pt>
    <dgm:pt modelId="{B248C76C-538F-439D-9CC6-759A88FBA85D}" type="parTrans" cxnId="{82BE0DE3-FC4B-4B94-9769-A22C2CE35B94}">
      <dgm:prSet/>
      <dgm:spPr/>
      <dgm:t>
        <a:bodyPr/>
        <a:lstStyle/>
        <a:p>
          <a:endParaRPr lang="pt-BR"/>
        </a:p>
      </dgm:t>
    </dgm:pt>
    <dgm:pt modelId="{70B1DC7A-57E0-4A45-8272-29AF171F3795}" type="sibTrans" cxnId="{82BE0DE3-FC4B-4B94-9769-A22C2CE35B94}">
      <dgm:prSet/>
      <dgm:spPr/>
      <dgm:t>
        <a:bodyPr/>
        <a:lstStyle/>
        <a:p>
          <a:endParaRPr lang="pt-BR"/>
        </a:p>
      </dgm:t>
    </dgm:pt>
    <dgm:pt modelId="{B585FD1A-9189-40A5-9E59-F986323BB745}">
      <dgm:prSet phldrT="[Texto]"/>
      <dgm:spPr/>
      <dgm:t>
        <a:bodyPr/>
        <a:lstStyle/>
        <a:p>
          <a:r>
            <a:rPr lang="pt-BR" dirty="0" smtClean="0"/>
            <a:t>12.689.889,29</a:t>
          </a:r>
          <a:endParaRPr lang="pt-BR" dirty="0"/>
        </a:p>
      </dgm:t>
    </dgm:pt>
    <dgm:pt modelId="{F50DF80D-87D2-403D-8F5D-C61975DC02B2}" type="parTrans" cxnId="{1C721055-E74D-4687-AF43-03B2C89FDCC3}">
      <dgm:prSet/>
      <dgm:spPr/>
      <dgm:t>
        <a:bodyPr/>
        <a:lstStyle/>
        <a:p>
          <a:endParaRPr lang="pt-BR"/>
        </a:p>
      </dgm:t>
    </dgm:pt>
    <dgm:pt modelId="{D7DCE149-403A-477D-8E97-CD017F95C4FF}" type="sibTrans" cxnId="{1C721055-E74D-4687-AF43-03B2C89FDCC3}">
      <dgm:prSet/>
      <dgm:spPr/>
      <dgm:t>
        <a:bodyPr/>
        <a:lstStyle/>
        <a:p>
          <a:endParaRPr lang="pt-BR"/>
        </a:p>
      </dgm:t>
    </dgm:pt>
    <dgm:pt modelId="{3D7C4F75-8B61-4AA4-8D20-57C02CB64A44}">
      <dgm:prSet phldrT="[Texto]"/>
      <dgm:spPr/>
      <dgm:t>
        <a:bodyPr/>
        <a:lstStyle/>
        <a:p>
          <a:r>
            <a:rPr lang="pt-BR" dirty="0" smtClean="0"/>
            <a:t>35,17%</a:t>
          </a:r>
          <a:endParaRPr lang="pt-BR" dirty="0" smtClean="0"/>
        </a:p>
        <a:p>
          <a:r>
            <a:rPr lang="pt-BR" u="sng" dirty="0" smtClean="0"/>
            <a:t>15,00</a:t>
          </a:r>
          <a:r>
            <a:rPr lang="pt-BR" u="sng" dirty="0" smtClean="0"/>
            <a:t>% 9.435.442,35</a:t>
          </a:r>
          <a:endParaRPr lang="pt-BR" u="sng" dirty="0" smtClean="0"/>
        </a:p>
        <a:p>
          <a:r>
            <a:rPr lang="pt-BR" dirty="0" smtClean="0"/>
            <a:t>20,17%</a:t>
          </a:r>
          <a:endParaRPr lang="pt-BR" dirty="0"/>
        </a:p>
      </dgm:t>
    </dgm:pt>
    <dgm:pt modelId="{DD8570DA-AEF6-44B2-9D96-074EF7150D9F}" type="parTrans" cxnId="{1BD731FB-0808-48F7-A951-27A64D232BD6}">
      <dgm:prSet/>
      <dgm:spPr/>
      <dgm:t>
        <a:bodyPr/>
        <a:lstStyle/>
        <a:p>
          <a:endParaRPr lang="pt-BR"/>
        </a:p>
      </dgm:t>
    </dgm:pt>
    <dgm:pt modelId="{1CB981A1-6C07-41E0-B7BC-9FB5709F3C68}" type="sibTrans" cxnId="{1BD731FB-0808-48F7-A951-27A64D232BD6}">
      <dgm:prSet/>
      <dgm:spPr/>
      <dgm:t>
        <a:bodyPr/>
        <a:lstStyle/>
        <a:p>
          <a:endParaRPr lang="pt-BR"/>
        </a:p>
      </dgm:t>
    </dgm:pt>
    <dgm:pt modelId="{E689B555-E73F-42C6-A12A-FC2AF942DE6D}">
      <dgm:prSet phldrT="[Texto]"/>
      <dgm:spPr/>
      <dgm:t>
        <a:bodyPr/>
        <a:lstStyle/>
        <a:p>
          <a:endParaRPr lang="pt-BR" dirty="0" smtClean="0"/>
        </a:p>
        <a:p>
          <a:endParaRPr lang="pt-BR" dirty="0" smtClean="0"/>
        </a:p>
        <a:p>
          <a:r>
            <a:rPr lang="pt-BR" dirty="0" smtClean="0"/>
            <a:t>Investido a maior</a:t>
          </a:r>
        </a:p>
        <a:p>
          <a:r>
            <a:rPr lang="pt-BR" dirty="0" smtClean="0"/>
            <a:t>3.254.446,94</a:t>
          </a:r>
          <a:endParaRPr lang="pt-BR" dirty="0" smtClean="0"/>
        </a:p>
        <a:p>
          <a:endParaRPr lang="pt-BR" dirty="0"/>
        </a:p>
      </dgm:t>
    </dgm:pt>
    <dgm:pt modelId="{58CD4F4B-04F3-4253-9CE8-4B134B45AD23}" type="parTrans" cxnId="{7AC2CB83-883A-4B82-8CB5-54E8E7E2BE82}">
      <dgm:prSet/>
      <dgm:spPr/>
      <dgm:t>
        <a:bodyPr/>
        <a:lstStyle/>
        <a:p>
          <a:endParaRPr lang="pt-BR"/>
        </a:p>
      </dgm:t>
    </dgm:pt>
    <dgm:pt modelId="{D3B599EE-1C0A-4E8E-87BD-6CA61890849C}" type="sibTrans" cxnId="{7AC2CB83-883A-4B82-8CB5-54E8E7E2BE82}">
      <dgm:prSet/>
      <dgm:spPr/>
      <dgm:t>
        <a:bodyPr/>
        <a:lstStyle/>
        <a:p>
          <a:endParaRPr lang="pt-BR"/>
        </a:p>
      </dgm:t>
    </dgm:pt>
    <dgm:pt modelId="{DC7A4213-7E1D-46DD-ACE9-3536DFA12DA5}" type="pres">
      <dgm:prSet presAssocID="{117F4825-D9BA-41D9-A5B0-F02FCA72F4D1}" presName="composite" presStyleCnt="0">
        <dgm:presLayoutVars>
          <dgm:chMax val="1"/>
          <dgm:dir/>
          <dgm:resizeHandles val="exact"/>
        </dgm:presLayoutVars>
      </dgm:prSet>
      <dgm:spPr/>
      <dgm:t>
        <a:bodyPr/>
        <a:lstStyle/>
        <a:p>
          <a:endParaRPr lang="pt-BR"/>
        </a:p>
      </dgm:t>
    </dgm:pt>
    <dgm:pt modelId="{A9F128CA-DF1A-4FD8-8B91-AC35216D0E23}" type="pres">
      <dgm:prSet presAssocID="{9D578731-BA0B-4293-A1CD-0C25A78FDC56}" presName="roof" presStyleLbl="dkBgShp" presStyleIdx="0" presStyleCnt="2"/>
      <dgm:spPr/>
      <dgm:t>
        <a:bodyPr/>
        <a:lstStyle/>
        <a:p>
          <a:endParaRPr lang="pt-BR"/>
        </a:p>
      </dgm:t>
    </dgm:pt>
    <dgm:pt modelId="{35B2E799-ED2C-4C84-8AFC-5B268CDD3114}" type="pres">
      <dgm:prSet presAssocID="{9D578731-BA0B-4293-A1CD-0C25A78FDC56}" presName="pillars" presStyleCnt="0"/>
      <dgm:spPr/>
    </dgm:pt>
    <dgm:pt modelId="{B525A4BB-99D8-41BB-8630-1841DCC6FB6C}" type="pres">
      <dgm:prSet presAssocID="{9D578731-BA0B-4293-A1CD-0C25A78FDC56}" presName="pillar1" presStyleLbl="node1" presStyleIdx="0" presStyleCnt="3">
        <dgm:presLayoutVars>
          <dgm:bulletEnabled val="1"/>
        </dgm:presLayoutVars>
      </dgm:prSet>
      <dgm:spPr/>
      <dgm:t>
        <a:bodyPr/>
        <a:lstStyle/>
        <a:p>
          <a:endParaRPr lang="pt-BR"/>
        </a:p>
      </dgm:t>
    </dgm:pt>
    <dgm:pt modelId="{ED4AB471-A4DB-471F-9CCF-D67533A10CFE}" type="pres">
      <dgm:prSet presAssocID="{3D7C4F75-8B61-4AA4-8D20-57C02CB64A44}" presName="pillarX" presStyleLbl="node1" presStyleIdx="1" presStyleCnt="3" custLinFactNeighborX="-2025" custLinFactNeighborY="1745">
        <dgm:presLayoutVars>
          <dgm:bulletEnabled val="1"/>
        </dgm:presLayoutVars>
      </dgm:prSet>
      <dgm:spPr/>
      <dgm:t>
        <a:bodyPr/>
        <a:lstStyle/>
        <a:p>
          <a:endParaRPr lang="pt-BR"/>
        </a:p>
      </dgm:t>
    </dgm:pt>
    <dgm:pt modelId="{C09BD26C-CEDF-4D95-B49C-3E556695F0DC}" type="pres">
      <dgm:prSet presAssocID="{E689B555-E73F-42C6-A12A-FC2AF942DE6D}" presName="pillarX" presStyleLbl="node1" presStyleIdx="2" presStyleCnt="3">
        <dgm:presLayoutVars>
          <dgm:bulletEnabled val="1"/>
        </dgm:presLayoutVars>
      </dgm:prSet>
      <dgm:spPr/>
      <dgm:t>
        <a:bodyPr/>
        <a:lstStyle/>
        <a:p>
          <a:endParaRPr lang="pt-BR"/>
        </a:p>
      </dgm:t>
    </dgm:pt>
    <dgm:pt modelId="{108C2384-F74C-4301-8483-909223EFFD0C}" type="pres">
      <dgm:prSet presAssocID="{9D578731-BA0B-4293-A1CD-0C25A78FDC56}" presName="base" presStyleLbl="dkBgShp" presStyleIdx="1" presStyleCnt="2" custLinFactNeighborY="5704"/>
      <dgm:spPr/>
    </dgm:pt>
  </dgm:ptLst>
  <dgm:cxnLst>
    <dgm:cxn modelId="{82BE0DE3-FC4B-4B94-9769-A22C2CE35B94}" srcId="{117F4825-D9BA-41D9-A5B0-F02FCA72F4D1}" destId="{9D578731-BA0B-4293-A1CD-0C25A78FDC56}" srcOrd="0" destOrd="0" parTransId="{B248C76C-538F-439D-9CC6-759A88FBA85D}" sibTransId="{70B1DC7A-57E0-4A45-8272-29AF171F3795}"/>
    <dgm:cxn modelId="{A7770215-42D0-4628-B10A-750213C6C229}" type="presOf" srcId="{B585FD1A-9189-40A5-9E59-F986323BB745}" destId="{B525A4BB-99D8-41BB-8630-1841DCC6FB6C}" srcOrd="0" destOrd="0" presId="urn:microsoft.com/office/officeart/2005/8/layout/hList3"/>
    <dgm:cxn modelId="{1BD731FB-0808-48F7-A951-27A64D232BD6}" srcId="{9D578731-BA0B-4293-A1CD-0C25A78FDC56}" destId="{3D7C4F75-8B61-4AA4-8D20-57C02CB64A44}" srcOrd="1" destOrd="0" parTransId="{DD8570DA-AEF6-44B2-9D96-074EF7150D9F}" sibTransId="{1CB981A1-6C07-41E0-B7BC-9FB5709F3C68}"/>
    <dgm:cxn modelId="{58CA8294-EC76-4927-8DA7-2E7C55A226CD}" type="presOf" srcId="{117F4825-D9BA-41D9-A5B0-F02FCA72F4D1}" destId="{DC7A4213-7E1D-46DD-ACE9-3536DFA12DA5}" srcOrd="0" destOrd="0" presId="urn:microsoft.com/office/officeart/2005/8/layout/hList3"/>
    <dgm:cxn modelId="{9993134C-E70A-406C-B8E5-71D75D459EA1}" type="presOf" srcId="{9D578731-BA0B-4293-A1CD-0C25A78FDC56}" destId="{A9F128CA-DF1A-4FD8-8B91-AC35216D0E23}" srcOrd="0" destOrd="0" presId="urn:microsoft.com/office/officeart/2005/8/layout/hList3"/>
    <dgm:cxn modelId="{A26D4001-79E8-43C6-9445-1AE4CD2F2F8E}" type="presOf" srcId="{E689B555-E73F-42C6-A12A-FC2AF942DE6D}" destId="{C09BD26C-CEDF-4D95-B49C-3E556695F0DC}" srcOrd="0" destOrd="0" presId="urn:microsoft.com/office/officeart/2005/8/layout/hList3"/>
    <dgm:cxn modelId="{1C721055-E74D-4687-AF43-03B2C89FDCC3}" srcId="{9D578731-BA0B-4293-A1CD-0C25A78FDC56}" destId="{B585FD1A-9189-40A5-9E59-F986323BB745}" srcOrd="0" destOrd="0" parTransId="{F50DF80D-87D2-403D-8F5D-C61975DC02B2}" sibTransId="{D7DCE149-403A-477D-8E97-CD017F95C4FF}"/>
    <dgm:cxn modelId="{ADEB58CE-F3C6-43ED-8705-231E385141C1}" type="presOf" srcId="{3D7C4F75-8B61-4AA4-8D20-57C02CB64A44}" destId="{ED4AB471-A4DB-471F-9CCF-D67533A10CFE}" srcOrd="0" destOrd="0" presId="urn:microsoft.com/office/officeart/2005/8/layout/hList3"/>
    <dgm:cxn modelId="{7AC2CB83-883A-4B82-8CB5-54E8E7E2BE82}" srcId="{9D578731-BA0B-4293-A1CD-0C25A78FDC56}" destId="{E689B555-E73F-42C6-A12A-FC2AF942DE6D}" srcOrd="2" destOrd="0" parTransId="{58CD4F4B-04F3-4253-9CE8-4B134B45AD23}" sibTransId="{D3B599EE-1C0A-4E8E-87BD-6CA61890849C}"/>
    <dgm:cxn modelId="{CC3FBBAE-CAA8-44DD-AEC9-1081F5ED90DE}" type="presParOf" srcId="{DC7A4213-7E1D-46DD-ACE9-3536DFA12DA5}" destId="{A9F128CA-DF1A-4FD8-8B91-AC35216D0E23}" srcOrd="0" destOrd="0" presId="urn:microsoft.com/office/officeart/2005/8/layout/hList3"/>
    <dgm:cxn modelId="{ED08C1B3-F62A-4C0D-AE66-3367566F1DC7}" type="presParOf" srcId="{DC7A4213-7E1D-46DD-ACE9-3536DFA12DA5}" destId="{35B2E799-ED2C-4C84-8AFC-5B268CDD3114}" srcOrd="1" destOrd="0" presId="urn:microsoft.com/office/officeart/2005/8/layout/hList3"/>
    <dgm:cxn modelId="{B14B5B97-5689-46DE-8CBE-CAEDEC286F7C}" type="presParOf" srcId="{35B2E799-ED2C-4C84-8AFC-5B268CDD3114}" destId="{B525A4BB-99D8-41BB-8630-1841DCC6FB6C}" srcOrd="0" destOrd="0" presId="urn:microsoft.com/office/officeart/2005/8/layout/hList3"/>
    <dgm:cxn modelId="{244AB5FE-6C5C-4B86-96DB-E8F695880878}" type="presParOf" srcId="{35B2E799-ED2C-4C84-8AFC-5B268CDD3114}" destId="{ED4AB471-A4DB-471F-9CCF-D67533A10CFE}" srcOrd="1" destOrd="0" presId="urn:microsoft.com/office/officeart/2005/8/layout/hList3"/>
    <dgm:cxn modelId="{9667F3B1-4333-4112-9275-8532D255F129}" type="presParOf" srcId="{35B2E799-ED2C-4C84-8AFC-5B268CDD3114}" destId="{C09BD26C-CEDF-4D95-B49C-3E556695F0DC}" srcOrd="2" destOrd="0" presId="urn:microsoft.com/office/officeart/2005/8/layout/hList3"/>
    <dgm:cxn modelId="{0652A498-FAD8-4C44-BCD9-D66A376BA992}" type="presParOf" srcId="{DC7A4213-7E1D-46DD-ACE9-3536DFA12DA5}" destId="{108C2384-F74C-4301-8483-909223EFFD0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67E102B-29B7-4F7C-A914-D182A23567BE}" type="doc">
      <dgm:prSet loTypeId="urn:microsoft.com/office/officeart/2005/8/layout/cycle7" loCatId="cycle" qsTypeId="urn:microsoft.com/office/officeart/2005/8/quickstyle/3d1" qsCatId="3D" csTypeId="urn:microsoft.com/office/officeart/2005/8/colors/colorful1#3" csCatId="colorful" phldr="1"/>
      <dgm:spPr/>
      <dgm:t>
        <a:bodyPr/>
        <a:lstStyle/>
        <a:p>
          <a:endParaRPr lang="pt-BR"/>
        </a:p>
      </dgm:t>
    </dgm:pt>
    <dgm:pt modelId="{BEA9BB74-232C-494C-9A6F-88B8C6D282EB}">
      <dgm:prSet phldrT="[Texto]"/>
      <dgm:spPr/>
      <dgm:t>
        <a:bodyPr/>
        <a:lstStyle/>
        <a:p>
          <a:r>
            <a:rPr lang="pt-BR" dirty="0" smtClean="0"/>
            <a:t>RCL</a:t>
          </a:r>
        </a:p>
        <a:p>
          <a:r>
            <a:rPr lang="pt-BR" dirty="0" smtClean="0"/>
            <a:t>77.581.902.68</a:t>
          </a:r>
          <a:endParaRPr lang="pt-BR" dirty="0"/>
        </a:p>
      </dgm:t>
    </dgm:pt>
    <dgm:pt modelId="{80BE029D-0FB4-4F7B-9EF3-2F00288E5C17}" type="parTrans" cxnId="{EF05BD19-AEF3-4B01-9D60-EE0991FB8A45}">
      <dgm:prSet/>
      <dgm:spPr/>
      <dgm:t>
        <a:bodyPr/>
        <a:lstStyle/>
        <a:p>
          <a:endParaRPr lang="pt-BR"/>
        </a:p>
      </dgm:t>
    </dgm:pt>
    <dgm:pt modelId="{F779A11F-0A78-4922-B3A3-77EFC803EF08}" type="sibTrans" cxnId="{EF05BD19-AEF3-4B01-9D60-EE0991FB8A45}">
      <dgm:prSet/>
      <dgm:spPr/>
      <dgm:t>
        <a:bodyPr/>
        <a:lstStyle/>
        <a:p>
          <a:endParaRPr lang="pt-BR"/>
        </a:p>
      </dgm:t>
    </dgm:pt>
    <dgm:pt modelId="{11F0C9D6-F5C2-453D-A5D7-2894D91F26D9}">
      <dgm:prSet phldrT="[Texto]"/>
      <dgm:spPr/>
      <dgm:t>
        <a:bodyPr/>
        <a:lstStyle/>
        <a:p>
          <a:r>
            <a:rPr lang="pt-BR" dirty="0" smtClean="0"/>
            <a:t>          </a:t>
          </a:r>
          <a:r>
            <a:rPr lang="pt-BR" dirty="0" smtClean="0"/>
            <a:t>44,60%</a:t>
          </a:r>
          <a:endParaRPr lang="pt-BR" dirty="0"/>
        </a:p>
      </dgm:t>
    </dgm:pt>
    <dgm:pt modelId="{75FC6DE2-5C92-457A-86CD-BE2C2BE5D955}" type="parTrans" cxnId="{1CC0E1C1-8A24-4C8A-A905-D0A6CFAB86EA}">
      <dgm:prSet/>
      <dgm:spPr/>
      <dgm:t>
        <a:bodyPr/>
        <a:lstStyle/>
        <a:p>
          <a:endParaRPr lang="pt-BR"/>
        </a:p>
      </dgm:t>
    </dgm:pt>
    <dgm:pt modelId="{38970D8C-14EE-4E9A-ACA1-C4E3F3F3D2BF}" type="sibTrans" cxnId="{1CC0E1C1-8A24-4C8A-A905-D0A6CFAB86EA}">
      <dgm:prSet/>
      <dgm:spPr/>
      <dgm:t>
        <a:bodyPr/>
        <a:lstStyle/>
        <a:p>
          <a:endParaRPr lang="pt-BR"/>
        </a:p>
      </dgm:t>
    </dgm:pt>
    <dgm:pt modelId="{33352FBD-57FD-4E7B-9BC7-2C6FB119F18F}">
      <dgm:prSet phldrT="[Texto]"/>
      <dgm:spPr/>
      <dgm:t>
        <a:bodyPr/>
        <a:lstStyle/>
        <a:p>
          <a:r>
            <a:rPr lang="pt-BR" dirty="0" smtClean="0"/>
            <a:t>PESSOAL</a:t>
          </a:r>
        </a:p>
        <a:p>
          <a:r>
            <a:rPr lang="pt-BR" dirty="0" smtClean="0"/>
            <a:t>34.091.358,90</a:t>
          </a:r>
          <a:endParaRPr lang="pt-BR" dirty="0"/>
        </a:p>
      </dgm:t>
    </dgm:pt>
    <dgm:pt modelId="{88810418-775A-497B-8F56-54F5B47E4A39}" type="parTrans" cxnId="{479D2BAF-C201-408F-80B2-1EC3551D9889}">
      <dgm:prSet/>
      <dgm:spPr/>
      <dgm:t>
        <a:bodyPr/>
        <a:lstStyle/>
        <a:p>
          <a:endParaRPr lang="pt-BR"/>
        </a:p>
      </dgm:t>
    </dgm:pt>
    <dgm:pt modelId="{CEB269FA-BE63-496E-B750-F78357873355}" type="sibTrans" cxnId="{479D2BAF-C201-408F-80B2-1EC3551D9889}">
      <dgm:prSet/>
      <dgm:spPr/>
      <dgm:t>
        <a:bodyPr/>
        <a:lstStyle/>
        <a:p>
          <a:endParaRPr lang="pt-BR"/>
        </a:p>
      </dgm:t>
    </dgm:pt>
    <dgm:pt modelId="{099733D6-6CDC-41AD-BF71-F6571845A9D6}" type="pres">
      <dgm:prSet presAssocID="{867E102B-29B7-4F7C-A914-D182A23567BE}" presName="Name0" presStyleCnt="0">
        <dgm:presLayoutVars>
          <dgm:dir/>
          <dgm:resizeHandles val="exact"/>
        </dgm:presLayoutVars>
      </dgm:prSet>
      <dgm:spPr/>
      <dgm:t>
        <a:bodyPr/>
        <a:lstStyle/>
        <a:p>
          <a:endParaRPr lang="pt-BR"/>
        </a:p>
      </dgm:t>
    </dgm:pt>
    <dgm:pt modelId="{DB62582D-98B3-4D7F-8058-585AA03F6C0E}" type="pres">
      <dgm:prSet presAssocID="{BEA9BB74-232C-494C-9A6F-88B8C6D282EB}" presName="node" presStyleLbl="node1" presStyleIdx="0" presStyleCnt="3">
        <dgm:presLayoutVars>
          <dgm:bulletEnabled val="1"/>
        </dgm:presLayoutVars>
      </dgm:prSet>
      <dgm:spPr/>
      <dgm:t>
        <a:bodyPr/>
        <a:lstStyle/>
        <a:p>
          <a:endParaRPr lang="pt-BR"/>
        </a:p>
      </dgm:t>
    </dgm:pt>
    <dgm:pt modelId="{36E4AB14-A472-4E9B-9906-31F0E856BFD5}" type="pres">
      <dgm:prSet presAssocID="{F779A11F-0A78-4922-B3A3-77EFC803EF08}" presName="sibTrans" presStyleLbl="sibTrans2D1" presStyleIdx="0" presStyleCnt="3"/>
      <dgm:spPr/>
      <dgm:t>
        <a:bodyPr/>
        <a:lstStyle/>
        <a:p>
          <a:endParaRPr lang="pt-BR"/>
        </a:p>
      </dgm:t>
    </dgm:pt>
    <dgm:pt modelId="{B5E477A5-73E3-4B2E-A87A-4BC09A0A9B3A}" type="pres">
      <dgm:prSet presAssocID="{F779A11F-0A78-4922-B3A3-77EFC803EF08}" presName="connectorText" presStyleLbl="sibTrans2D1" presStyleIdx="0" presStyleCnt="3"/>
      <dgm:spPr/>
      <dgm:t>
        <a:bodyPr/>
        <a:lstStyle/>
        <a:p>
          <a:endParaRPr lang="pt-BR"/>
        </a:p>
      </dgm:t>
    </dgm:pt>
    <dgm:pt modelId="{7799FF26-7D29-453E-9A6E-F498F6326115}" type="pres">
      <dgm:prSet presAssocID="{11F0C9D6-F5C2-453D-A5D7-2894D91F26D9}" presName="node" presStyleLbl="node1" presStyleIdx="1" presStyleCnt="3" custRadScaleRad="90899" custRadScaleInc="-855">
        <dgm:presLayoutVars>
          <dgm:bulletEnabled val="1"/>
        </dgm:presLayoutVars>
      </dgm:prSet>
      <dgm:spPr/>
      <dgm:t>
        <a:bodyPr/>
        <a:lstStyle/>
        <a:p>
          <a:endParaRPr lang="pt-BR"/>
        </a:p>
      </dgm:t>
    </dgm:pt>
    <dgm:pt modelId="{2307EF28-0796-4955-B15D-E7C7624BBE0C}" type="pres">
      <dgm:prSet presAssocID="{38970D8C-14EE-4E9A-ACA1-C4E3F3F3D2BF}" presName="sibTrans" presStyleLbl="sibTrans2D1" presStyleIdx="1" presStyleCnt="3"/>
      <dgm:spPr/>
      <dgm:t>
        <a:bodyPr/>
        <a:lstStyle/>
        <a:p>
          <a:endParaRPr lang="pt-BR"/>
        </a:p>
      </dgm:t>
    </dgm:pt>
    <dgm:pt modelId="{A7D9B2E4-8E96-4BCA-BC2C-673D175E147D}" type="pres">
      <dgm:prSet presAssocID="{38970D8C-14EE-4E9A-ACA1-C4E3F3F3D2BF}" presName="connectorText" presStyleLbl="sibTrans2D1" presStyleIdx="1" presStyleCnt="3"/>
      <dgm:spPr/>
      <dgm:t>
        <a:bodyPr/>
        <a:lstStyle/>
        <a:p>
          <a:endParaRPr lang="pt-BR"/>
        </a:p>
      </dgm:t>
    </dgm:pt>
    <dgm:pt modelId="{C5E6A4E1-E8EA-481B-B4FD-13143D678B13}" type="pres">
      <dgm:prSet presAssocID="{33352FBD-57FD-4E7B-9BC7-2C6FB119F18F}" presName="node" presStyleLbl="node1" presStyleIdx="2" presStyleCnt="3">
        <dgm:presLayoutVars>
          <dgm:bulletEnabled val="1"/>
        </dgm:presLayoutVars>
      </dgm:prSet>
      <dgm:spPr/>
      <dgm:t>
        <a:bodyPr/>
        <a:lstStyle/>
        <a:p>
          <a:endParaRPr lang="pt-BR"/>
        </a:p>
      </dgm:t>
    </dgm:pt>
    <dgm:pt modelId="{275263AA-85F5-4EC5-B7E4-5DE6F5A24C57}" type="pres">
      <dgm:prSet presAssocID="{CEB269FA-BE63-496E-B750-F78357873355}" presName="sibTrans" presStyleLbl="sibTrans2D1" presStyleIdx="2" presStyleCnt="3"/>
      <dgm:spPr/>
      <dgm:t>
        <a:bodyPr/>
        <a:lstStyle/>
        <a:p>
          <a:endParaRPr lang="pt-BR"/>
        </a:p>
      </dgm:t>
    </dgm:pt>
    <dgm:pt modelId="{52CA0855-D8E1-4795-919F-946B7FCB6D7F}" type="pres">
      <dgm:prSet presAssocID="{CEB269FA-BE63-496E-B750-F78357873355}" presName="connectorText" presStyleLbl="sibTrans2D1" presStyleIdx="2" presStyleCnt="3"/>
      <dgm:spPr/>
      <dgm:t>
        <a:bodyPr/>
        <a:lstStyle/>
        <a:p>
          <a:endParaRPr lang="pt-BR"/>
        </a:p>
      </dgm:t>
    </dgm:pt>
  </dgm:ptLst>
  <dgm:cxnLst>
    <dgm:cxn modelId="{84A9AD5A-DBC9-4EEF-A425-E7685E775FE9}" type="presOf" srcId="{F779A11F-0A78-4922-B3A3-77EFC803EF08}" destId="{B5E477A5-73E3-4B2E-A87A-4BC09A0A9B3A}" srcOrd="1" destOrd="0" presId="urn:microsoft.com/office/officeart/2005/8/layout/cycle7"/>
    <dgm:cxn modelId="{9DDD4458-AC7D-4EE2-A50E-530E869B7702}" type="presOf" srcId="{BEA9BB74-232C-494C-9A6F-88B8C6D282EB}" destId="{DB62582D-98B3-4D7F-8058-585AA03F6C0E}" srcOrd="0" destOrd="0" presId="urn:microsoft.com/office/officeart/2005/8/layout/cycle7"/>
    <dgm:cxn modelId="{0BE1737B-25BF-4C49-9C3A-CC7E55D7F13A}" type="presOf" srcId="{867E102B-29B7-4F7C-A914-D182A23567BE}" destId="{099733D6-6CDC-41AD-BF71-F6571845A9D6}" srcOrd="0" destOrd="0" presId="urn:microsoft.com/office/officeart/2005/8/layout/cycle7"/>
    <dgm:cxn modelId="{479D2BAF-C201-408F-80B2-1EC3551D9889}" srcId="{867E102B-29B7-4F7C-A914-D182A23567BE}" destId="{33352FBD-57FD-4E7B-9BC7-2C6FB119F18F}" srcOrd="2" destOrd="0" parTransId="{88810418-775A-497B-8F56-54F5B47E4A39}" sibTransId="{CEB269FA-BE63-496E-B750-F78357873355}"/>
    <dgm:cxn modelId="{B747C3B3-8084-4751-85E7-E5D3857F842C}" type="presOf" srcId="{CEB269FA-BE63-496E-B750-F78357873355}" destId="{52CA0855-D8E1-4795-919F-946B7FCB6D7F}" srcOrd="1" destOrd="0" presId="urn:microsoft.com/office/officeart/2005/8/layout/cycle7"/>
    <dgm:cxn modelId="{1CC0E1C1-8A24-4C8A-A905-D0A6CFAB86EA}" srcId="{867E102B-29B7-4F7C-A914-D182A23567BE}" destId="{11F0C9D6-F5C2-453D-A5D7-2894D91F26D9}" srcOrd="1" destOrd="0" parTransId="{75FC6DE2-5C92-457A-86CD-BE2C2BE5D955}" sibTransId="{38970D8C-14EE-4E9A-ACA1-C4E3F3F3D2BF}"/>
    <dgm:cxn modelId="{0D5C46A3-1AB8-4C44-892A-99D67E818776}" type="presOf" srcId="{F779A11F-0A78-4922-B3A3-77EFC803EF08}" destId="{36E4AB14-A472-4E9B-9906-31F0E856BFD5}" srcOrd="0" destOrd="0" presId="urn:microsoft.com/office/officeart/2005/8/layout/cycle7"/>
    <dgm:cxn modelId="{EF05BD19-AEF3-4B01-9D60-EE0991FB8A45}" srcId="{867E102B-29B7-4F7C-A914-D182A23567BE}" destId="{BEA9BB74-232C-494C-9A6F-88B8C6D282EB}" srcOrd="0" destOrd="0" parTransId="{80BE029D-0FB4-4F7B-9EF3-2F00288E5C17}" sibTransId="{F779A11F-0A78-4922-B3A3-77EFC803EF08}"/>
    <dgm:cxn modelId="{09349CFE-A7F9-4EFF-876C-4DCF26CFD8EC}" type="presOf" srcId="{11F0C9D6-F5C2-453D-A5D7-2894D91F26D9}" destId="{7799FF26-7D29-453E-9A6E-F498F6326115}" srcOrd="0" destOrd="0" presId="urn:microsoft.com/office/officeart/2005/8/layout/cycle7"/>
    <dgm:cxn modelId="{6DB9D4A3-809C-44F4-8655-2B7887E025CD}" type="presOf" srcId="{33352FBD-57FD-4E7B-9BC7-2C6FB119F18F}" destId="{C5E6A4E1-E8EA-481B-B4FD-13143D678B13}" srcOrd="0" destOrd="0" presId="urn:microsoft.com/office/officeart/2005/8/layout/cycle7"/>
    <dgm:cxn modelId="{4744F7B7-AC4D-4A1B-8931-AF0C90D443CB}" type="presOf" srcId="{38970D8C-14EE-4E9A-ACA1-C4E3F3F3D2BF}" destId="{2307EF28-0796-4955-B15D-E7C7624BBE0C}" srcOrd="0" destOrd="0" presId="urn:microsoft.com/office/officeart/2005/8/layout/cycle7"/>
    <dgm:cxn modelId="{EC1F4FC9-200F-414E-A2DC-639E9630FFD3}" type="presOf" srcId="{38970D8C-14EE-4E9A-ACA1-C4E3F3F3D2BF}" destId="{A7D9B2E4-8E96-4BCA-BC2C-673D175E147D}" srcOrd="1" destOrd="0" presId="urn:microsoft.com/office/officeart/2005/8/layout/cycle7"/>
    <dgm:cxn modelId="{96A7B9D5-EF93-4A89-8DC3-1EEEF87829BA}" type="presOf" srcId="{CEB269FA-BE63-496E-B750-F78357873355}" destId="{275263AA-85F5-4EC5-B7E4-5DE6F5A24C57}" srcOrd="0" destOrd="0" presId="urn:microsoft.com/office/officeart/2005/8/layout/cycle7"/>
    <dgm:cxn modelId="{7A3864AB-8AED-4EFA-9DAC-F2267E6446AF}" type="presParOf" srcId="{099733D6-6CDC-41AD-BF71-F6571845A9D6}" destId="{DB62582D-98B3-4D7F-8058-585AA03F6C0E}" srcOrd="0" destOrd="0" presId="urn:microsoft.com/office/officeart/2005/8/layout/cycle7"/>
    <dgm:cxn modelId="{0F1E7A34-0EC6-4736-A386-C6A3C53532C3}" type="presParOf" srcId="{099733D6-6CDC-41AD-BF71-F6571845A9D6}" destId="{36E4AB14-A472-4E9B-9906-31F0E856BFD5}" srcOrd="1" destOrd="0" presId="urn:microsoft.com/office/officeart/2005/8/layout/cycle7"/>
    <dgm:cxn modelId="{1FA38540-9084-4DCA-B179-3FD05F884C5D}" type="presParOf" srcId="{36E4AB14-A472-4E9B-9906-31F0E856BFD5}" destId="{B5E477A5-73E3-4B2E-A87A-4BC09A0A9B3A}" srcOrd="0" destOrd="0" presId="urn:microsoft.com/office/officeart/2005/8/layout/cycle7"/>
    <dgm:cxn modelId="{C3D5E2A0-1942-44AC-9AE1-630BFA6872F6}" type="presParOf" srcId="{099733D6-6CDC-41AD-BF71-F6571845A9D6}" destId="{7799FF26-7D29-453E-9A6E-F498F6326115}" srcOrd="2" destOrd="0" presId="urn:microsoft.com/office/officeart/2005/8/layout/cycle7"/>
    <dgm:cxn modelId="{50B01DA8-89C1-4607-8840-3A025C6E0315}" type="presParOf" srcId="{099733D6-6CDC-41AD-BF71-F6571845A9D6}" destId="{2307EF28-0796-4955-B15D-E7C7624BBE0C}" srcOrd="3" destOrd="0" presId="urn:microsoft.com/office/officeart/2005/8/layout/cycle7"/>
    <dgm:cxn modelId="{9C5E19AF-9D9B-4931-8311-3AB83D4BD8BC}" type="presParOf" srcId="{2307EF28-0796-4955-B15D-E7C7624BBE0C}" destId="{A7D9B2E4-8E96-4BCA-BC2C-673D175E147D}" srcOrd="0" destOrd="0" presId="urn:microsoft.com/office/officeart/2005/8/layout/cycle7"/>
    <dgm:cxn modelId="{9E1A3BE4-8D41-44EE-BA5D-423CCABA1B01}" type="presParOf" srcId="{099733D6-6CDC-41AD-BF71-F6571845A9D6}" destId="{C5E6A4E1-E8EA-481B-B4FD-13143D678B13}" srcOrd="4" destOrd="0" presId="urn:microsoft.com/office/officeart/2005/8/layout/cycle7"/>
    <dgm:cxn modelId="{B555D4C8-D8B6-46E5-BA53-6C785B567964}" type="presParOf" srcId="{099733D6-6CDC-41AD-BF71-F6571845A9D6}" destId="{275263AA-85F5-4EC5-B7E4-5DE6F5A24C57}" srcOrd="5" destOrd="0" presId="urn:microsoft.com/office/officeart/2005/8/layout/cycle7"/>
    <dgm:cxn modelId="{E4D67F8A-987D-47C8-89C9-8E513A5DF6E6}" type="presParOf" srcId="{275263AA-85F5-4EC5-B7E4-5DE6F5A24C57}" destId="{52CA0855-D8E1-4795-919F-946B7FCB6D7F}"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6D23E-DD85-4C4F-A384-B545441569C7}">
      <dsp:nvSpPr>
        <dsp:cNvPr id="0" name=""/>
        <dsp:cNvSpPr/>
      </dsp:nvSpPr>
      <dsp:spPr>
        <a:xfrm>
          <a:off x="0" y="1259971"/>
          <a:ext cx="8424936" cy="756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30DD8074-9574-4423-B1F2-A5B6D7FAA48A}">
      <dsp:nvSpPr>
        <dsp:cNvPr id="0" name=""/>
        <dsp:cNvSpPr/>
      </dsp:nvSpPr>
      <dsp:spPr>
        <a:xfrm>
          <a:off x="421246" y="848111"/>
          <a:ext cx="5897455" cy="885600"/>
        </a:xfrm>
        <a:prstGeom prst="round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2910" tIns="0" rIns="222910" bIns="0" numCol="1" spcCol="1270" anchor="ctr" anchorCtr="0">
          <a:noAutofit/>
        </a:bodyPr>
        <a:lstStyle/>
        <a:p>
          <a:pPr lvl="0" algn="l" defTabSz="1333500">
            <a:lnSpc>
              <a:spcPct val="90000"/>
            </a:lnSpc>
            <a:spcBef>
              <a:spcPct val="0"/>
            </a:spcBef>
            <a:spcAft>
              <a:spcPct val="35000"/>
            </a:spcAft>
          </a:pPr>
          <a:r>
            <a:rPr lang="pt-BR" sz="3000" kern="1200" dirty="0" smtClean="0"/>
            <a:t>Receita........ </a:t>
          </a:r>
          <a:r>
            <a:rPr lang="pt-BR" sz="3000" kern="1200" dirty="0" smtClean="0"/>
            <a:t>76.731.147,08</a:t>
          </a:r>
          <a:r>
            <a:rPr lang="pt-BR" sz="3000" kern="1200" dirty="0" smtClean="0"/>
            <a:t>	</a:t>
          </a:r>
          <a:endParaRPr lang="pt-BR" sz="3000" kern="1200" dirty="0"/>
        </a:p>
      </dsp:txBody>
      <dsp:txXfrm>
        <a:off x="464477" y="891342"/>
        <a:ext cx="5810993" cy="799138"/>
      </dsp:txXfrm>
    </dsp:sp>
    <dsp:sp modelId="{CCC3701F-023D-4AF5-98DC-D4D19A994105}">
      <dsp:nvSpPr>
        <dsp:cNvPr id="0" name=""/>
        <dsp:cNvSpPr/>
      </dsp:nvSpPr>
      <dsp:spPr>
        <a:xfrm>
          <a:off x="0" y="2651712"/>
          <a:ext cx="8424936" cy="756000"/>
        </a:xfrm>
        <a:prstGeom prst="rect">
          <a:avLst/>
        </a:prstGeom>
        <a:solidFill>
          <a:schemeClr val="lt1">
            <a:alpha val="90000"/>
            <a:hueOff val="0"/>
            <a:satOff val="0"/>
            <a:lumOff val="0"/>
            <a:alphaOff val="0"/>
          </a:schemeClr>
        </a:solidFill>
        <a:ln w="9525" cap="flat" cmpd="sng" algn="ctr">
          <a:solidFill>
            <a:schemeClr val="accent5">
              <a:hueOff val="7409907"/>
              <a:satOff val="-27478"/>
              <a:lumOff val="-7254"/>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339C0046-78DB-46AB-93CD-F26FF4ECCCE8}">
      <dsp:nvSpPr>
        <dsp:cNvPr id="0" name=""/>
        <dsp:cNvSpPr/>
      </dsp:nvSpPr>
      <dsp:spPr>
        <a:xfrm>
          <a:off x="421246" y="2208912"/>
          <a:ext cx="5897455" cy="885600"/>
        </a:xfrm>
        <a:prstGeom prst="roundRect">
          <a:avLst/>
        </a:prstGeom>
        <a:gradFill rotWithShape="0">
          <a:gsLst>
            <a:gs pos="0">
              <a:schemeClr val="accent5">
                <a:hueOff val="7409907"/>
                <a:satOff val="-27478"/>
                <a:lumOff val="-7254"/>
                <a:alphaOff val="0"/>
                <a:shade val="15000"/>
                <a:satMod val="180000"/>
              </a:schemeClr>
            </a:gs>
            <a:gs pos="50000">
              <a:schemeClr val="accent5">
                <a:hueOff val="7409907"/>
                <a:satOff val="-27478"/>
                <a:lumOff val="-7254"/>
                <a:alphaOff val="0"/>
                <a:shade val="45000"/>
                <a:satMod val="170000"/>
              </a:schemeClr>
            </a:gs>
            <a:gs pos="70000">
              <a:schemeClr val="accent5">
                <a:hueOff val="7409907"/>
                <a:satOff val="-27478"/>
                <a:lumOff val="-7254"/>
                <a:alphaOff val="0"/>
                <a:tint val="99000"/>
                <a:shade val="65000"/>
                <a:satMod val="155000"/>
              </a:schemeClr>
            </a:gs>
            <a:gs pos="100000">
              <a:schemeClr val="accent5">
                <a:hueOff val="7409907"/>
                <a:satOff val="-27478"/>
                <a:lumOff val="-7254"/>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2910" tIns="0" rIns="222910" bIns="0" numCol="1" spcCol="1270" anchor="ctr" anchorCtr="0">
          <a:noAutofit/>
        </a:bodyPr>
        <a:lstStyle/>
        <a:p>
          <a:pPr lvl="0" algn="l" defTabSz="1333500">
            <a:lnSpc>
              <a:spcPct val="90000"/>
            </a:lnSpc>
            <a:spcBef>
              <a:spcPct val="0"/>
            </a:spcBef>
            <a:spcAft>
              <a:spcPct val="35000"/>
            </a:spcAft>
          </a:pPr>
          <a:r>
            <a:rPr lang="pt-BR" sz="3000" kern="1200" dirty="0" smtClean="0"/>
            <a:t>Despesa</a:t>
          </a:r>
          <a:r>
            <a:rPr lang="pt-BR" sz="3000" kern="1200" dirty="0" smtClean="0"/>
            <a:t>.........73.036.123,98</a:t>
          </a:r>
          <a:endParaRPr lang="pt-BR" sz="3000" kern="1200" dirty="0"/>
        </a:p>
      </dsp:txBody>
      <dsp:txXfrm>
        <a:off x="464477" y="2252143"/>
        <a:ext cx="5810993" cy="799138"/>
      </dsp:txXfrm>
    </dsp:sp>
    <dsp:sp modelId="{2F93F244-CBD3-4F6F-81AE-95DE6D681C46}">
      <dsp:nvSpPr>
        <dsp:cNvPr id="0" name=""/>
        <dsp:cNvSpPr/>
      </dsp:nvSpPr>
      <dsp:spPr>
        <a:xfrm>
          <a:off x="0" y="4012512"/>
          <a:ext cx="8424936" cy="756000"/>
        </a:xfrm>
        <a:prstGeom prst="rect">
          <a:avLst/>
        </a:prstGeom>
        <a:solidFill>
          <a:schemeClr val="lt1">
            <a:alpha val="90000"/>
            <a:hueOff val="0"/>
            <a:satOff val="0"/>
            <a:lumOff val="0"/>
            <a:alphaOff val="0"/>
          </a:schemeClr>
        </a:solidFill>
        <a:ln w="9525" cap="flat" cmpd="sng" algn="ctr">
          <a:solidFill>
            <a:schemeClr val="accent5">
              <a:hueOff val="14819814"/>
              <a:satOff val="-54957"/>
              <a:lumOff val="-14508"/>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E386E6DC-B435-42A8-B550-8747CD5AA3C5}">
      <dsp:nvSpPr>
        <dsp:cNvPr id="0" name=""/>
        <dsp:cNvSpPr/>
      </dsp:nvSpPr>
      <dsp:spPr>
        <a:xfrm>
          <a:off x="421246" y="3569712"/>
          <a:ext cx="5897455" cy="885600"/>
        </a:xfrm>
        <a:prstGeom prst="roundRect">
          <a:avLst/>
        </a:prstGeom>
        <a:gradFill rotWithShape="0">
          <a:gsLst>
            <a:gs pos="0">
              <a:schemeClr val="accent5">
                <a:hueOff val="14819814"/>
                <a:satOff val="-54957"/>
                <a:lumOff val="-14508"/>
                <a:alphaOff val="0"/>
                <a:shade val="15000"/>
                <a:satMod val="180000"/>
              </a:schemeClr>
            </a:gs>
            <a:gs pos="50000">
              <a:schemeClr val="accent5">
                <a:hueOff val="14819814"/>
                <a:satOff val="-54957"/>
                <a:lumOff val="-14508"/>
                <a:alphaOff val="0"/>
                <a:shade val="45000"/>
                <a:satMod val="170000"/>
              </a:schemeClr>
            </a:gs>
            <a:gs pos="70000">
              <a:schemeClr val="accent5">
                <a:hueOff val="14819814"/>
                <a:satOff val="-54957"/>
                <a:lumOff val="-14508"/>
                <a:alphaOff val="0"/>
                <a:tint val="99000"/>
                <a:shade val="65000"/>
                <a:satMod val="155000"/>
              </a:schemeClr>
            </a:gs>
            <a:gs pos="100000">
              <a:schemeClr val="accent5">
                <a:hueOff val="14819814"/>
                <a:satOff val="-54957"/>
                <a:lumOff val="-14508"/>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2910" tIns="0" rIns="222910" bIns="0" numCol="1" spcCol="1270" anchor="ctr" anchorCtr="0">
          <a:noAutofit/>
        </a:bodyPr>
        <a:lstStyle/>
        <a:p>
          <a:pPr lvl="0" algn="l" defTabSz="1333500">
            <a:lnSpc>
              <a:spcPct val="90000"/>
            </a:lnSpc>
            <a:spcBef>
              <a:spcPct val="0"/>
            </a:spcBef>
            <a:spcAft>
              <a:spcPct val="35000"/>
            </a:spcAft>
          </a:pPr>
          <a:r>
            <a:rPr lang="pt-BR" sz="3000" kern="1200" dirty="0" smtClean="0"/>
            <a:t>SUPERÁVIT</a:t>
          </a:r>
          <a:r>
            <a:rPr lang="pt-BR" sz="3000" kern="1200" dirty="0" smtClean="0"/>
            <a:t>.......3.695.023,10</a:t>
          </a:r>
          <a:endParaRPr lang="pt-BR" sz="3000" kern="1200" dirty="0"/>
        </a:p>
      </dsp:txBody>
      <dsp:txXfrm>
        <a:off x="464477" y="3612943"/>
        <a:ext cx="5810993" cy="799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0639D-AFE8-40B6-A17C-9F8C34234625}">
      <dsp:nvSpPr>
        <dsp:cNvPr id="0" name=""/>
        <dsp:cNvSpPr/>
      </dsp:nvSpPr>
      <dsp:spPr>
        <a:xfrm rot="16200000">
          <a:off x="-421830" y="529332"/>
          <a:ext cx="5461000" cy="4402335"/>
        </a:xfrm>
        <a:prstGeom prst="flowChartManualOperation">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0350" tIns="0" rIns="260350" bIns="0" numCol="1" spcCol="1270" anchor="ctr" anchorCtr="0">
          <a:noAutofit/>
        </a:bodyPr>
        <a:lstStyle/>
        <a:p>
          <a:pPr lvl="0" algn="ctr" defTabSz="1822450">
            <a:lnSpc>
              <a:spcPct val="90000"/>
            </a:lnSpc>
            <a:spcBef>
              <a:spcPct val="0"/>
            </a:spcBef>
            <a:spcAft>
              <a:spcPct val="35000"/>
            </a:spcAft>
          </a:pPr>
          <a:endParaRPr lang="pt-BR" sz="4100" kern="1200" dirty="0" smtClean="0"/>
        </a:p>
        <a:p>
          <a:pPr lvl="0" algn="ctr" defTabSz="1822450">
            <a:lnSpc>
              <a:spcPct val="90000"/>
            </a:lnSpc>
            <a:spcBef>
              <a:spcPct val="0"/>
            </a:spcBef>
            <a:spcAft>
              <a:spcPct val="35000"/>
            </a:spcAft>
          </a:pPr>
          <a:r>
            <a:rPr lang="pt-BR" sz="4100" kern="1200" dirty="0" smtClean="0"/>
            <a:t>2.252.100,00	</a:t>
          </a:r>
          <a:endParaRPr lang="pt-BR" sz="3600" b="1" kern="1200" dirty="0"/>
        </a:p>
      </dsp:txBody>
      <dsp:txXfrm rot="5400000">
        <a:off x="107503" y="1092199"/>
        <a:ext cx="4402335" cy="3276600"/>
      </dsp:txXfrm>
    </dsp:sp>
    <dsp:sp modelId="{C2688FDC-E165-4340-9EF0-26D30F5D4888}">
      <dsp:nvSpPr>
        <dsp:cNvPr id="0" name=""/>
        <dsp:cNvSpPr/>
      </dsp:nvSpPr>
      <dsp:spPr>
        <a:xfrm rot="16200000">
          <a:off x="4207755" y="529332"/>
          <a:ext cx="5461000" cy="4402335"/>
        </a:xfrm>
        <a:prstGeom prst="flowChartManualOperation">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0350" tIns="0" rIns="260350" bIns="0" numCol="1" spcCol="1270" anchor="ctr" anchorCtr="0">
          <a:noAutofit/>
        </a:bodyPr>
        <a:lstStyle/>
        <a:p>
          <a:pPr lvl="0" algn="ctr" defTabSz="1822450">
            <a:lnSpc>
              <a:spcPct val="90000"/>
            </a:lnSpc>
            <a:spcBef>
              <a:spcPct val="0"/>
            </a:spcBef>
            <a:spcAft>
              <a:spcPct val="35000"/>
            </a:spcAft>
          </a:pPr>
          <a:r>
            <a:rPr lang="pt-BR" sz="4100" kern="1200" dirty="0" smtClean="0"/>
            <a:t>Resultado do Período</a:t>
          </a:r>
        </a:p>
        <a:p>
          <a:pPr lvl="0" algn="ctr" defTabSz="1822450">
            <a:lnSpc>
              <a:spcPct val="90000"/>
            </a:lnSpc>
            <a:spcBef>
              <a:spcPct val="0"/>
            </a:spcBef>
            <a:spcAft>
              <a:spcPct val="35000"/>
            </a:spcAft>
          </a:pPr>
          <a:r>
            <a:rPr lang="pt-BR" sz="4100" kern="1200" dirty="0" smtClean="0"/>
            <a:t>-4.269.925,68</a:t>
          </a:r>
          <a:endParaRPr lang="pt-BR" sz="4100" kern="1200" dirty="0" smtClean="0"/>
        </a:p>
      </dsp:txBody>
      <dsp:txXfrm rot="5400000">
        <a:off x="4737088" y="1092199"/>
        <a:ext cx="4402335" cy="3276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76FAF-F94D-43D6-BB91-785E78A227FB}">
      <dsp:nvSpPr>
        <dsp:cNvPr id="0" name=""/>
        <dsp:cNvSpPr/>
      </dsp:nvSpPr>
      <dsp:spPr>
        <a:xfrm>
          <a:off x="-118864" y="159799"/>
          <a:ext cx="6373338" cy="5074919"/>
        </a:xfrm>
        <a:prstGeom prst="ellipse">
          <a:avLst/>
        </a:prstGeom>
        <a:solidFill>
          <a:schemeClr val="accent2">
            <a:alpha val="50000"/>
            <a:hueOff val="0"/>
            <a:satOff val="0"/>
            <a:lumOff val="0"/>
            <a:alphaOff val="0"/>
          </a:schemeClr>
        </a:soli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2489200">
            <a:lnSpc>
              <a:spcPct val="90000"/>
            </a:lnSpc>
            <a:spcBef>
              <a:spcPct val="0"/>
            </a:spcBef>
            <a:spcAft>
              <a:spcPct val="35000"/>
            </a:spcAft>
          </a:pPr>
          <a:r>
            <a:rPr lang="pt-BR" sz="5600" kern="1200" dirty="0" smtClean="0"/>
            <a:t>Meta</a:t>
          </a:r>
        </a:p>
        <a:p>
          <a:pPr lvl="0" algn="ctr" defTabSz="2489200">
            <a:lnSpc>
              <a:spcPct val="90000"/>
            </a:lnSpc>
            <a:spcBef>
              <a:spcPct val="0"/>
            </a:spcBef>
            <a:spcAft>
              <a:spcPct val="35000"/>
            </a:spcAft>
          </a:pPr>
          <a:r>
            <a:rPr lang="pt-BR" sz="4400" kern="1200" dirty="0" smtClean="0"/>
            <a:t>2.317.000,00	</a:t>
          </a:r>
          <a:endParaRPr lang="pt-BR" sz="4400" kern="1200" dirty="0"/>
        </a:p>
      </dsp:txBody>
      <dsp:txXfrm>
        <a:off x="771106" y="758241"/>
        <a:ext cx="3674717" cy="3878035"/>
      </dsp:txXfrm>
    </dsp:sp>
    <dsp:sp modelId="{29021B65-0F13-4E50-8EC1-F6E7F9E1B2CA}">
      <dsp:nvSpPr>
        <dsp:cNvPr id="0" name=""/>
        <dsp:cNvSpPr/>
      </dsp:nvSpPr>
      <dsp:spPr>
        <a:xfrm>
          <a:off x="3851934" y="15773"/>
          <a:ext cx="5074920" cy="5074919"/>
        </a:xfrm>
        <a:prstGeom prst="ellipse">
          <a:avLst/>
        </a:prstGeom>
        <a:solidFill>
          <a:schemeClr val="accent3">
            <a:alpha val="50000"/>
            <a:hueOff val="0"/>
            <a:satOff val="0"/>
            <a:lumOff val="0"/>
            <a:alphaOff val="0"/>
          </a:schemeClr>
        </a:soli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r>
            <a:rPr lang="pt-BR" sz="4000" b="1" kern="1200" dirty="0" smtClean="0"/>
            <a:t>-2.948.591,71</a:t>
          </a:r>
          <a:endParaRPr lang="pt-BR" sz="4000" b="1" kern="1200" dirty="0"/>
        </a:p>
      </dsp:txBody>
      <dsp:txXfrm>
        <a:off x="5292114" y="614215"/>
        <a:ext cx="2926080" cy="38780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DB416-B63C-40A7-94DB-204FD8DD513A}">
      <dsp:nvSpPr>
        <dsp:cNvPr id="0" name=""/>
        <dsp:cNvSpPr/>
      </dsp:nvSpPr>
      <dsp:spPr>
        <a:xfrm>
          <a:off x="-151421" y="0"/>
          <a:ext cx="7113984" cy="1096552"/>
        </a:xfrm>
        <a:prstGeom prst="roundRect">
          <a:avLst>
            <a:gd name="adj" fmla="val 1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pt-BR" sz="4000" kern="1200" dirty="0" smtClean="0"/>
            <a:t>Dívida.......R$ </a:t>
          </a:r>
          <a:r>
            <a:rPr lang="pt-BR" sz="4000" kern="1200" dirty="0" smtClean="0"/>
            <a:t>4.111.754,79 </a:t>
          </a:r>
          <a:endParaRPr lang="pt-BR" sz="4000" kern="1200" dirty="0"/>
        </a:p>
      </dsp:txBody>
      <dsp:txXfrm>
        <a:off x="-119304" y="32117"/>
        <a:ext cx="5838059" cy="1032318"/>
      </dsp:txXfrm>
    </dsp:sp>
    <dsp:sp modelId="{9B8395AE-CE05-4BDE-BB94-6C97E2D916E4}">
      <dsp:nvSpPr>
        <dsp:cNvPr id="0" name=""/>
        <dsp:cNvSpPr/>
      </dsp:nvSpPr>
      <dsp:spPr>
        <a:xfrm>
          <a:off x="251514" y="1311923"/>
          <a:ext cx="7113984" cy="1096552"/>
        </a:xfrm>
        <a:prstGeom prst="roundRect">
          <a:avLst>
            <a:gd name="adj" fmla="val 10000"/>
          </a:avLst>
        </a:prstGeom>
        <a:gradFill rotWithShape="0">
          <a:gsLst>
            <a:gs pos="0">
              <a:schemeClr val="accent5">
                <a:hueOff val="4939938"/>
                <a:satOff val="-18319"/>
                <a:lumOff val="-4836"/>
                <a:alphaOff val="0"/>
                <a:shade val="15000"/>
                <a:satMod val="180000"/>
              </a:schemeClr>
            </a:gs>
            <a:gs pos="50000">
              <a:schemeClr val="accent5">
                <a:hueOff val="4939938"/>
                <a:satOff val="-18319"/>
                <a:lumOff val="-4836"/>
                <a:alphaOff val="0"/>
                <a:shade val="45000"/>
                <a:satMod val="170000"/>
              </a:schemeClr>
            </a:gs>
            <a:gs pos="70000">
              <a:schemeClr val="accent5">
                <a:hueOff val="4939938"/>
                <a:satOff val="-18319"/>
                <a:lumOff val="-4836"/>
                <a:alphaOff val="0"/>
                <a:tint val="99000"/>
                <a:shade val="65000"/>
                <a:satMod val="155000"/>
              </a:schemeClr>
            </a:gs>
            <a:gs pos="100000">
              <a:schemeClr val="accent5">
                <a:hueOff val="4939938"/>
                <a:satOff val="-18319"/>
                <a:lumOff val="-483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smtClean="0"/>
            <a:t>(-) Disponibilidade caixa R$ </a:t>
          </a:r>
          <a:r>
            <a:rPr lang="pt-BR" sz="2400" kern="1200" dirty="0" smtClean="0"/>
            <a:t>13.044.315,33</a:t>
          </a:r>
          <a:endParaRPr lang="pt-BR" sz="2400" kern="1200" dirty="0" smtClean="0"/>
        </a:p>
      </dsp:txBody>
      <dsp:txXfrm>
        <a:off x="283631" y="1344040"/>
        <a:ext cx="5741194" cy="1032318"/>
      </dsp:txXfrm>
    </dsp:sp>
    <dsp:sp modelId="{0E7D1C0E-D6B9-4E95-94A6-BCCFD444B52F}">
      <dsp:nvSpPr>
        <dsp:cNvPr id="0" name=""/>
        <dsp:cNvSpPr/>
      </dsp:nvSpPr>
      <dsp:spPr>
        <a:xfrm>
          <a:off x="827605" y="2608068"/>
          <a:ext cx="7113984" cy="1096552"/>
        </a:xfrm>
        <a:prstGeom prst="roundRect">
          <a:avLst>
            <a:gd name="adj" fmla="val 10000"/>
          </a:avLst>
        </a:prstGeom>
        <a:gradFill rotWithShape="0">
          <a:gsLst>
            <a:gs pos="0">
              <a:schemeClr val="accent5">
                <a:hueOff val="9879877"/>
                <a:satOff val="-36638"/>
                <a:lumOff val="-9672"/>
                <a:alphaOff val="0"/>
                <a:shade val="15000"/>
                <a:satMod val="180000"/>
              </a:schemeClr>
            </a:gs>
            <a:gs pos="50000">
              <a:schemeClr val="accent5">
                <a:hueOff val="9879877"/>
                <a:satOff val="-36638"/>
                <a:lumOff val="-9672"/>
                <a:alphaOff val="0"/>
                <a:shade val="45000"/>
                <a:satMod val="170000"/>
              </a:schemeClr>
            </a:gs>
            <a:gs pos="70000">
              <a:schemeClr val="accent5">
                <a:hueOff val="9879877"/>
                <a:satOff val="-36638"/>
                <a:lumOff val="-9672"/>
                <a:alphaOff val="0"/>
                <a:tint val="99000"/>
                <a:shade val="65000"/>
                <a:satMod val="155000"/>
              </a:schemeClr>
            </a:gs>
            <a:gs pos="100000">
              <a:schemeClr val="accent5">
                <a:hueOff val="9879877"/>
                <a:satOff val="-36638"/>
                <a:lumOff val="-967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pt-BR" sz="2900" kern="1200" dirty="0" smtClean="0"/>
            <a:t>(+) Restos a pagar + Depósitos restituíveis R$ </a:t>
          </a:r>
          <a:r>
            <a:rPr lang="pt-BR" sz="2900" kern="1200" dirty="0" smtClean="0"/>
            <a:t>2.106.976,03</a:t>
          </a:r>
          <a:endParaRPr lang="pt-BR" sz="2900" kern="1200" dirty="0"/>
        </a:p>
      </dsp:txBody>
      <dsp:txXfrm>
        <a:off x="859722" y="2640185"/>
        <a:ext cx="5750087" cy="1032318"/>
      </dsp:txXfrm>
    </dsp:sp>
    <dsp:sp modelId="{8BB69667-AED2-4DCC-917E-F5AFD29D6D86}">
      <dsp:nvSpPr>
        <dsp:cNvPr id="0" name=""/>
        <dsp:cNvSpPr/>
      </dsp:nvSpPr>
      <dsp:spPr>
        <a:xfrm>
          <a:off x="1187644" y="3887775"/>
          <a:ext cx="7719668" cy="1096552"/>
        </a:xfrm>
        <a:prstGeom prst="roundRect">
          <a:avLst>
            <a:gd name="adj" fmla="val 10000"/>
          </a:avLst>
        </a:prstGeom>
        <a:gradFill rotWithShape="0">
          <a:gsLst>
            <a:gs pos="0">
              <a:schemeClr val="accent5">
                <a:hueOff val="14819814"/>
                <a:satOff val="-54957"/>
                <a:lumOff val="-14508"/>
                <a:alphaOff val="0"/>
                <a:shade val="15000"/>
                <a:satMod val="180000"/>
              </a:schemeClr>
            </a:gs>
            <a:gs pos="50000">
              <a:schemeClr val="accent5">
                <a:hueOff val="14819814"/>
                <a:satOff val="-54957"/>
                <a:lumOff val="-14508"/>
                <a:alphaOff val="0"/>
                <a:shade val="45000"/>
                <a:satMod val="170000"/>
              </a:schemeClr>
            </a:gs>
            <a:gs pos="70000">
              <a:schemeClr val="accent5">
                <a:hueOff val="14819814"/>
                <a:satOff val="-54957"/>
                <a:lumOff val="-14508"/>
                <a:alphaOff val="0"/>
                <a:tint val="99000"/>
                <a:shade val="65000"/>
                <a:satMod val="155000"/>
              </a:schemeClr>
            </a:gs>
            <a:gs pos="100000">
              <a:schemeClr val="accent5">
                <a:hueOff val="14819814"/>
                <a:satOff val="-54957"/>
                <a:lumOff val="-14508"/>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smtClean="0"/>
            <a:t>(=) Dívida consolidada líquida R$ </a:t>
          </a:r>
          <a:r>
            <a:rPr lang="pt-BR" sz="2400" kern="1200" dirty="0" smtClean="0"/>
            <a:t>-6.825.584,51</a:t>
          </a:r>
          <a:endParaRPr lang="pt-BR" sz="2400" b="1" kern="1200" dirty="0">
            <a:solidFill>
              <a:schemeClr val="tx1"/>
            </a:solidFill>
          </a:endParaRPr>
        </a:p>
      </dsp:txBody>
      <dsp:txXfrm>
        <a:off x="1219761" y="3919892"/>
        <a:ext cx="6235469" cy="1032318"/>
      </dsp:txXfrm>
    </dsp:sp>
    <dsp:sp modelId="{0DE89D44-8184-43AB-81FA-1DB09EBD153D}">
      <dsp:nvSpPr>
        <dsp:cNvPr id="0" name=""/>
        <dsp:cNvSpPr/>
      </dsp:nvSpPr>
      <dsp:spPr>
        <a:xfrm>
          <a:off x="6249803" y="839859"/>
          <a:ext cx="712758" cy="712758"/>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pt-BR" sz="3200" kern="1200"/>
        </a:p>
      </dsp:txBody>
      <dsp:txXfrm>
        <a:off x="6410174" y="839859"/>
        <a:ext cx="392016" cy="536350"/>
      </dsp:txXfrm>
    </dsp:sp>
    <dsp:sp modelId="{0CF21AEA-FD67-43B6-B831-B8A1B75B2204}">
      <dsp:nvSpPr>
        <dsp:cNvPr id="0" name=""/>
        <dsp:cNvSpPr/>
      </dsp:nvSpPr>
      <dsp:spPr>
        <a:xfrm>
          <a:off x="6845600" y="2135784"/>
          <a:ext cx="712758" cy="712758"/>
        </a:xfrm>
        <a:prstGeom prst="downArrow">
          <a:avLst>
            <a:gd name="adj1" fmla="val 55000"/>
            <a:gd name="adj2" fmla="val 45000"/>
          </a:avLst>
        </a:prstGeom>
        <a:solidFill>
          <a:schemeClr val="accent5">
            <a:tint val="40000"/>
            <a:alpha val="90000"/>
            <a:hueOff val="7541382"/>
            <a:satOff val="-39145"/>
            <a:lumOff val="-2933"/>
            <a:alphaOff val="0"/>
          </a:schemeClr>
        </a:solidFill>
        <a:ln w="9525" cap="flat" cmpd="sng" algn="ctr">
          <a:solidFill>
            <a:schemeClr val="accent5">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pt-BR" sz="3200" kern="1200"/>
        </a:p>
      </dsp:txBody>
      <dsp:txXfrm>
        <a:off x="7005971" y="2135784"/>
        <a:ext cx="392016" cy="536350"/>
      </dsp:txXfrm>
    </dsp:sp>
    <dsp:sp modelId="{C1B5BF6B-4142-40F9-B1D9-1E20C37ADF00}">
      <dsp:nvSpPr>
        <dsp:cNvPr id="0" name=""/>
        <dsp:cNvSpPr/>
      </dsp:nvSpPr>
      <dsp:spPr>
        <a:xfrm>
          <a:off x="7432503" y="3431709"/>
          <a:ext cx="712758" cy="712758"/>
        </a:xfrm>
        <a:prstGeom prst="downArrow">
          <a:avLst>
            <a:gd name="adj1" fmla="val 55000"/>
            <a:gd name="adj2" fmla="val 45000"/>
          </a:avLst>
        </a:prstGeom>
        <a:solidFill>
          <a:schemeClr val="accent5">
            <a:tint val="40000"/>
            <a:alpha val="90000"/>
            <a:hueOff val="15082764"/>
            <a:satOff val="-78289"/>
            <a:lumOff val="-5866"/>
            <a:alphaOff val="0"/>
          </a:schemeClr>
        </a:solidFill>
        <a:ln w="9525" cap="flat" cmpd="sng" algn="ctr">
          <a:solidFill>
            <a:schemeClr val="accent5">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pt-BR" sz="3200" kern="1200"/>
        </a:p>
      </dsp:txBody>
      <dsp:txXfrm>
        <a:off x="7592874" y="3431709"/>
        <a:ext cx="392016" cy="5363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DB416-B63C-40A7-94DB-204FD8DD513A}">
      <dsp:nvSpPr>
        <dsp:cNvPr id="0" name=""/>
        <dsp:cNvSpPr/>
      </dsp:nvSpPr>
      <dsp:spPr>
        <a:xfrm>
          <a:off x="-151421" y="0"/>
          <a:ext cx="7113984" cy="1096552"/>
        </a:xfrm>
        <a:prstGeom prst="roundRect">
          <a:avLst>
            <a:gd name="adj" fmla="val 1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pt-BR" sz="4000" kern="1200" dirty="0" smtClean="0"/>
            <a:t>VALOR EXIGIDO:    6.843.626,03 </a:t>
          </a:r>
          <a:endParaRPr lang="pt-BR" sz="4000" kern="1200" dirty="0"/>
        </a:p>
      </dsp:txBody>
      <dsp:txXfrm>
        <a:off x="-119304" y="32117"/>
        <a:ext cx="5838059" cy="1032318"/>
      </dsp:txXfrm>
    </dsp:sp>
    <dsp:sp modelId="{9B8395AE-CE05-4BDE-BB94-6C97E2D916E4}">
      <dsp:nvSpPr>
        <dsp:cNvPr id="0" name=""/>
        <dsp:cNvSpPr/>
      </dsp:nvSpPr>
      <dsp:spPr>
        <a:xfrm>
          <a:off x="251514" y="1311923"/>
          <a:ext cx="7113984" cy="1096552"/>
        </a:xfrm>
        <a:prstGeom prst="roundRect">
          <a:avLst>
            <a:gd name="adj" fmla="val 10000"/>
          </a:avLst>
        </a:prstGeom>
        <a:gradFill rotWithShape="0">
          <a:gsLst>
            <a:gs pos="0">
              <a:schemeClr val="accent5">
                <a:hueOff val="4939938"/>
                <a:satOff val="-18319"/>
                <a:lumOff val="-4836"/>
                <a:alphaOff val="0"/>
                <a:shade val="15000"/>
                <a:satMod val="180000"/>
              </a:schemeClr>
            </a:gs>
            <a:gs pos="50000">
              <a:schemeClr val="accent5">
                <a:hueOff val="4939938"/>
                <a:satOff val="-18319"/>
                <a:lumOff val="-4836"/>
                <a:alphaOff val="0"/>
                <a:shade val="45000"/>
                <a:satMod val="170000"/>
              </a:schemeClr>
            </a:gs>
            <a:gs pos="70000">
              <a:schemeClr val="accent5">
                <a:hueOff val="4939938"/>
                <a:satOff val="-18319"/>
                <a:lumOff val="-4836"/>
                <a:alphaOff val="0"/>
                <a:tint val="99000"/>
                <a:shade val="65000"/>
                <a:satMod val="155000"/>
              </a:schemeClr>
            </a:gs>
            <a:gs pos="100000">
              <a:schemeClr val="accent5">
                <a:hueOff val="4939938"/>
                <a:satOff val="-18319"/>
                <a:lumOff val="-483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smtClean="0"/>
            <a:t>VALOR APLICADO: 6.857.364,70</a:t>
          </a:r>
          <a:endParaRPr lang="pt-BR" sz="2400" kern="1200" dirty="0" smtClean="0"/>
        </a:p>
      </dsp:txBody>
      <dsp:txXfrm>
        <a:off x="283631" y="1344040"/>
        <a:ext cx="5741194" cy="1032318"/>
      </dsp:txXfrm>
    </dsp:sp>
    <dsp:sp modelId="{0E7D1C0E-D6B9-4E95-94A6-BCCFD444B52F}">
      <dsp:nvSpPr>
        <dsp:cNvPr id="0" name=""/>
        <dsp:cNvSpPr/>
      </dsp:nvSpPr>
      <dsp:spPr>
        <a:xfrm>
          <a:off x="827605" y="2608068"/>
          <a:ext cx="7113984" cy="1096552"/>
        </a:xfrm>
        <a:prstGeom prst="roundRect">
          <a:avLst>
            <a:gd name="adj" fmla="val 10000"/>
          </a:avLst>
        </a:prstGeom>
        <a:gradFill rotWithShape="0">
          <a:gsLst>
            <a:gs pos="0">
              <a:schemeClr val="accent5">
                <a:hueOff val="9879877"/>
                <a:satOff val="-36638"/>
                <a:lumOff val="-9672"/>
                <a:alphaOff val="0"/>
                <a:shade val="15000"/>
                <a:satMod val="180000"/>
              </a:schemeClr>
            </a:gs>
            <a:gs pos="50000">
              <a:schemeClr val="accent5">
                <a:hueOff val="9879877"/>
                <a:satOff val="-36638"/>
                <a:lumOff val="-9672"/>
                <a:alphaOff val="0"/>
                <a:shade val="45000"/>
                <a:satMod val="170000"/>
              </a:schemeClr>
            </a:gs>
            <a:gs pos="70000">
              <a:schemeClr val="accent5">
                <a:hueOff val="9879877"/>
                <a:satOff val="-36638"/>
                <a:lumOff val="-9672"/>
                <a:alphaOff val="0"/>
                <a:tint val="99000"/>
                <a:shade val="65000"/>
                <a:satMod val="155000"/>
              </a:schemeClr>
            </a:gs>
            <a:gs pos="100000">
              <a:schemeClr val="accent5">
                <a:hueOff val="9879877"/>
                <a:satOff val="-36638"/>
                <a:lumOff val="-967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pt-BR" sz="3000" kern="1200" dirty="0" smtClean="0"/>
            <a:t>MÍNIMO DE  A SER APLICADO: 70%</a:t>
          </a:r>
          <a:endParaRPr lang="pt-BR" sz="3000" kern="1200" dirty="0"/>
        </a:p>
      </dsp:txBody>
      <dsp:txXfrm>
        <a:off x="859722" y="2640185"/>
        <a:ext cx="5750087" cy="1032318"/>
      </dsp:txXfrm>
    </dsp:sp>
    <dsp:sp modelId="{8BB69667-AED2-4DCC-917E-F5AFD29D6D86}">
      <dsp:nvSpPr>
        <dsp:cNvPr id="0" name=""/>
        <dsp:cNvSpPr/>
      </dsp:nvSpPr>
      <dsp:spPr>
        <a:xfrm>
          <a:off x="1244840" y="3887775"/>
          <a:ext cx="7719668" cy="1096552"/>
        </a:xfrm>
        <a:prstGeom prst="roundRect">
          <a:avLst>
            <a:gd name="adj" fmla="val 10000"/>
          </a:avLst>
        </a:prstGeom>
        <a:gradFill rotWithShape="0">
          <a:gsLst>
            <a:gs pos="0">
              <a:schemeClr val="accent5">
                <a:hueOff val="14819814"/>
                <a:satOff val="-54957"/>
                <a:lumOff val="-14508"/>
                <a:alphaOff val="0"/>
                <a:shade val="15000"/>
                <a:satMod val="180000"/>
              </a:schemeClr>
            </a:gs>
            <a:gs pos="50000">
              <a:schemeClr val="accent5">
                <a:hueOff val="14819814"/>
                <a:satOff val="-54957"/>
                <a:lumOff val="-14508"/>
                <a:alphaOff val="0"/>
                <a:shade val="45000"/>
                <a:satMod val="170000"/>
              </a:schemeClr>
            </a:gs>
            <a:gs pos="70000">
              <a:schemeClr val="accent5">
                <a:hueOff val="14819814"/>
                <a:satOff val="-54957"/>
                <a:lumOff val="-14508"/>
                <a:alphaOff val="0"/>
                <a:tint val="99000"/>
                <a:shade val="65000"/>
                <a:satMod val="155000"/>
              </a:schemeClr>
            </a:gs>
            <a:gs pos="100000">
              <a:schemeClr val="accent5">
                <a:hueOff val="14819814"/>
                <a:satOff val="-54957"/>
                <a:lumOff val="-14508"/>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b="1" kern="1200" dirty="0" smtClean="0">
              <a:solidFill>
                <a:schemeClr val="tx1"/>
              </a:solidFill>
            </a:rPr>
            <a:t>PERCENTUAL APLICADO: 70,14%</a:t>
          </a:r>
          <a:endParaRPr lang="pt-BR" sz="2400" b="1" kern="1200" dirty="0">
            <a:solidFill>
              <a:schemeClr val="tx1"/>
            </a:solidFill>
          </a:endParaRPr>
        </a:p>
      </dsp:txBody>
      <dsp:txXfrm>
        <a:off x="1276957" y="3919892"/>
        <a:ext cx="6235469" cy="1032318"/>
      </dsp:txXfrm>
    </dsp:sp>
    <dsp:sp modelId="{0DE89D44-8184-43AB-81FA-1DB09EBD153D}">
      <dsp:nvSpPr>
        <dsp:cNvPr id="0" name=""/>
        <dsp:cNvSpPr/>
      </dsp:nvSpPr>
      <dsp:spPr>
        <a:xfrm>
          <a:off x="6249803" y="839859"/>
          <a:ext cx="712758" cy="712758"/>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pt-BR" sz="3200" kern="1200"/>
        </a:p>
      </dsp:txBody>
      <dsp:txXfrm>
        <a:off x="6410174" y="839859"/>
        <a:ext cx="392016" cy="536350"/>
      </dsp:txXfrm>
    </dsp:sp>
    <dsp:sp modelId="{0CF21AEA-FD67-43B6-B831-B8A1B75B2204}">
      <dsp:nvSpPr>
        <dsp:cNvPr id="0" name=""/>
        <dsp:cNvSpPr/>
      </dsp:nvSpPr>
      <dsp:spPr>
        <a:xfrm>
          <a:off x="6845600" y="2135784"/>
          <a:ext cx="712758" cy="712758"/>
        </a:xfrm>
        <a:prstGeom prst="downArrow">
          <a:avLst>
            <a:gd name="adj1" fmla="val 55000"/>
            <a:gd name="adj2" fmla="val 45000"/>
          </a:avLst>
        </a:prstGeom>
        <a:solidFill>
          <a:schemeClr val="accent5">
            <a:tint val="40000"/>
            <a:alpha val="90000"/>
            <a:hueOff val="7541382"/>
            <a:satOff val="-39145"/>
            <a:lumOff val="-2933"/>
            <a:alphaOff val="0"/>
          </a:schemeClr>
        </a:solidFill>
        <a:ln w="9525" cap="flat" cmpd="sng" algn="ctr">
          <a:solidFill>
            <a:schemeClr val="accent5">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pt-BR" sz="3200" kern="1200"/>
        </a:p>
      </dsp:txBody>
      <dsp:txXfrm>
        <a:off x="7005971" y="2135784"/>
        <a:ext cx="392016" cy="536350"/>
      </dsp:txXfrm>
    </dsp:sp>
    <dsp:sp modelId="{C1B5BF6B-4142-40F9-B1D9-1E20C37ADF00}">
      <dsp:nvSpPr>
        <dsp:cNvPr id="0" name=""/>
        <dsp:cNvSpPr/>
      </dsp:nvSpPr>
      <dsp:spPr>
        <a:xfrm>
          <a:off x="7432503" y="3431709"/>
          <a:ext cx="712758" cy="712758"/>
        </a:xfrm>
        <a:prstGeom prst="downArrow">
          <a:avLst>
            <a:gd name="adj1" fmla="val 55000"/>
            <a:gd name="adj2" fmla="val 45000"/>
          </a:avLst>
        </a:prstGeom>
        <a:solidFill>
          <a:schemeClr val="accent5">
            <a:tint val="40000"/>
            <a:alpha val="90000"/>
            <a:hueOff val="15082764"/>
            <a:satOff val="-78289"/>
            <a:lumOff val="-5866"/>
            <a:alphaOff val="0"/>
          </a:schemeClr>
        </a:solidFill>
        <a:ln w="9525" cap="flat" cmpd="sng" algn="ctr">
          <a:solidFill>
            <a:schemeClr val="accent5">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pt-BR" sz="3200" kern="1200"/>
        </a:p>
      </dsp:txBody>
      <dsp:txXfrm>
        <a:off x="7592874" y="3431709"/>
        <a:ext cx="392016" cy="5363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F128CA-DF1A-4FD8-8B91-AC35216D0E23}">
      <dsp:nvSpPr>
        <dsp:cNvPr id="0" name=""/>
        <dsp:cNvSpPr/>
      </dsp:nvSpPr>
      <dsp:spPr>
        <a:xfrm>
          <a:off x="0" y="0"/>
          <a:ext cx="9144000" cy="2057400"/>
        </a:xfrm>
        <a:prstGeom prst="rect">
          <a:avLst/>
        </a:prstGeom>
        <a:gradFill rotWithShape="0">
          <a:gsLst>
            <a:gs pos="0">
              <a:schemeClr val="accent5">
                <a:shade val="90000"/>
                <a:hueOff val="0"/>
                <a:satOff val="0"/>
                <a:lumOff val="0"/>
                <a:alphaOff val="0"/>
                <a:tint val="62000"/>
                <a:satMod val="180000"/>
              </a:schemeClr>
            </a:gs>
            <a:gs pos="65000">
              <a:schemeClr val="accent5">
                <a:shade val="90000"/>
                <a:hueOff val="0"/>
                <a:satOff val="0"/>
                <a:lumOff val="0"/>
                <a:alphaOff val="0"/>
                <a:tint val="32000"/>
                <a:satMod val="250000"/>
              </a:schemeClr>
            </a:gs>
            <a:gs pos="100000">
              <a:schemeClr val="accent5">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t-BR" sz="6500" kern="1200" dirty="0" smtClean="0"/>
            <a:t>SAÚDE</a:t>
          </a:r>
          <a:endParaRPr lang="pt-BR" sz="6500" kern="1200" dirty="0"/>
        </a:p>
      </dsp:txBody>
      <dsp:txXfrm>
        <a:off x="0" y="0"/>
        <a:ext cx="9144000" cy="2057400"/>
      </dsp:txXfrm>
    </dsp:sp>
    <dsp:sp modelId="{B525A4BB-99D8-41BB-8630-1841DCC6FB6C}">
      <dsp:nvSpPr>
        <dsp:cNvPr id="0" name=""/>
        <dsp:cNvSpPr/>
      </dsp:nvSpPr>
      <dsp:spPr>
        <a:xfrm>
          <a:off x="4464" y="2057400"/>
          <a:ext cx="3045023" cy="4320540"/>
        </a:xfrm>
        <a:prstGeom prst="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pt-BR" sz="3700" kern="1200" dirty="0" smtClean="0"/>
            <a:t>12.689.889,29</a:t>
          </a:r>
          <a:endParaRPr lang="pt-BR" sz="3700" kern="1200" dirty="0"/>
        </a:p>
      </dsp:txBody>
      <dsp:txXfrm>
        <a:off x="4464" y="2057400"/>
        <a:ext cx="3045023" cy="4320540"/>
      </dsp:txXfrm>
    </dsp:sp>
    <dsp:sp modelId="{ED4AB471-A4DB-471F-9CCF-D67533A10CFE}">
      <dsp:nvSpPr>
        <dsp:cNvPr id="0" name=""/>
        <dsp:cNvSpPr/>
      </dsp:nvSpPr>
      <dsp:spPr>
        <a:xfrm>
          <a:off x="2987826" y="2132793"/>
          <a:ext cx="3045023" cy="4320540"/>
        </a:xfrm>
        <a:prstGeom prst="rect">
          <a:avLst/>
        </a:prstGeom>
        <a:gradFill rotWithShape="0">
          <a:gsLst>
            <a:gs pos="0">
              <a:schemeClr val="accent5">
                <a:hueOff val="7409907"/>
                <a:satOff val="-27478"/>
                <a:lumOff val="-7254"/>
                <a:alphaOff val="0"/>
                <a:shade val="15000"/>
                <a:satMod val="180000"/>
              </a:schemeClr>
            </a:gs>
            <a:gs pos="50000">
              <a:schemeClr val="accent5">
                <a:hueOff val="7409907"/>
                <a:satOff val="-27478"/>
                <a:lumOff val="-7254"/>
                <a:alphaOff val="0"/>
                <a:shade val="45000"/>
                <a:satMod val="170000"/>
              </a:schemeClr>
            </a:gs>
            <a:gs pos="70000">
              <a:schemeClr val="accent5">
                <a:hueOff val="7409907"/>
                <a:satOff val="-27478"/>
                <a:lumOff val="-7254"/>
                <a:alphaOff val="0"/>
                <a:tint val="99000"/>
                <a:shade val="65000"/>
                <a:satMod val="155000"/>
              </a:schemeClr>
            </a:gs>
            <a:gs pos="100000">
              <a:schemeClr val="accent5">
                <a:hueOff val="7409907"/>
                <a:satOff val="-27478"/>
                <a:lumOff val="-7254"/>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pt-BR" sz="3700" kern="1200" dirty="0" smtClean="0"/>
            <a:t>35,17%</a:t>
          </a:r>
          <a:endParaRPr lang="pt-BR" sz="3700" kern="1200" dirty="0" smtClean="0"/>
        </a:p>
        <a:p>
          <a:pPr lvl="0" algn="ctr" defTabSz="1644650">
            <a:lnSpc>
              <a:spcPct val="90000"/>
            </a:lnSpc>
            <a:spcBef>
              <a:spcPct val="0"/>
            </a:spcBef>
            <a:spcAft>
              <a:spcPct val="35000"/>
            </a:spcAft>
          </a:pPr>
          <a:r>
            <a:rPr lang="pt-BR" sz="3700" u="sng" kern="1200" dirty="0" smtClean="0"/>
            <a:t>15,00</a:t>
          </a:r>
          <a:r>
            <a:rPr lang="pt-BR" sz="3700" u="sng" kern="1200" dirty="0" smtClean="0"/>
            <a:t>% 9.435.442,35</a:t>
          </a:r>
          <a:endParaRPr lang="pt-BR" sz="3700" u="sng" kern="1200" dirty="0" smtClean="0"/>
        </a:p>
        <a:p>
          <a:pPr lvl="0" algn="ctr" defTabSz="1644650">
            <a:lnSpc>
              <a:spcPct val="90000"/>
            </a:lnSpc>
            <a:spcBef>
              <a:spcPct val="0"/>
            </a:spcBef>
            <a:spcAft>
              <a:spcPct val="35000"/>
            </a:spcAft>
          </a:pPr>
          <a:r>
            <a:rPr lang="pt-BR" sz="3700" kern="1200" dirty="0" smtClean="0"/>
            <a:t>20,17%</a:t>
          </a:r>
          <a:endParaRPr lang="pt-BR" sz="3700" kern="1200" dirty="0"/>
        </a:p>
      </dsp:txBody>
      <dsp:txXfrm>
        <a:off x="2987826" y="2132793"/>
        <a:ext cx="3045023" cy="4320540"/>
      </dsp:txXfrm>
    </dsp:sp>
    <dsp:sp modelId="{C09BD26C-CEDF-4D95-B49C-3E556695F0DC}">
      <dsp:nvSpPr>
        <dsp:cNvPr id="0" name=""/>
        <dsp:cNvSpPr/>
      </dsp:nvSpPr>
      <dsp:spPr>
        <a:xfrm>
          <a:off x="6094511" y="2057400"/>
          <a:ext cx="3045023" cy="4320540"/>
        </a:xfrm>
        <a:prstGeom prst="rect">
          <a:avLst/>
        </a:prstGeom>
        <a:gradFill rotWithShape="0">
          <a:gsLst>
            <a:gs pos="0">
              <a:schemeClr val="accent5">
                <a:hueOff val="14819814"/>
                <a:satOff val="-54957"/>
                <a:lumOff val="-14508"/>
                <a:alphaOff val="0"/>
                <a:shade val="15000"/>
                <a:satMod val="180000"/>
              </a:schemeClr>
            </a:gs>
            <a:gs pos="50000">
              <a:schemeClr val="accent5">
                <a:hueOff val="14819814"/>
                <a:satOff val="-54957"/>
                <a:lumOff val="-14508"/>
                <a:alphaOff val="0"/>
                <a:shade val="45000"/>
                <a:satMod val="170000"/>
              </a:schemeClr>
            </a:gs>
            <a:gs pos="70000">
              <a:schemeClr val="accent5">
                <a:hueOff val="14819814"/>
                <a:satOff val="-54957"/>
                <a:lumOff val="-14508"/>
                <a:alphaOff val="0"/>
                <a:tint val="99000"/>
                <a:shade val="65000"/>
                <a:satMod val="155000"/>
              </a:schemeClr>
            </a:gs>
            <a:gs pos="100000">
              <a:schemeClr val="accent5">
                <a:hueOff val="14819814"/>
                <a:satOff val="-54957"/>
                <a:lumOff val="-14508"/>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pt-BR" sz="3700" kern="1200" dirty="0" smtClean="0"/>
        </a:p>
        <a:p>
          <a:pPr lvl="0" algn="ctr" defTabSz="1644650">
            <a:lnSpc>
              <a:spcPct val="90000"/>
            </a:lnSpc>
            <a:spcBef>
              <a:spcPct val="0"/>
            </a:spcBef>
            <a:spcAft>
              <a:spcPct val="35000"/>
            </a:spcAft>
          </a:pPr>
          <a:endParaRPr lang="pt-BR" sz="3700" kern="1200" dirty="0" smtClean="0"/>
        </a:p>
        <a:p>
          <a:pPr lvl="0" algn="ctr" defTabSz="1644650">
            <a:lnSpc>
              <a:spcPct val="90000"/>
            </a:lnSpc>
            <a:spcBef>
              <a:spcPct val="0"/>
            </a:spcBef>
            <a:spcAft>
              <a:spcPct val="35000"/>
            </a:spcAft>
          </a:pPr>
          <a:r>
            <a:rPr lang="pt-BR" sz="3700" kern="1200" dirty="0" smtClean="0"/>
            <a:t>Investido a maior</a:t>
          </a:r>
        </a:p>
        <a:p>
          <a:pPr lvl="0" algn="ctr" defTabSz="1644650">
            <a:lnSpc>
              <a:spcPct val="90000"/>
            </a:lnSpc>
            <a:spcBef>
              <a:spcPct val="0"/>
            </a:spcBef>
            <a:spcAft>
              <a:spcPct val="35000"/>
            </a:spcAft>
          </a:pPr>
          <a:r>
            <a:rPr lang="pt-BR" sz="3700" kern="1200" dirty="0" smtClean="0"/>
            <a:t>3.254.446,94</a:t>
          </a:r>
          <a:endParaRPr lang="pt-BR" sz="3700" kern="1200" dirty="0" smtClean="0"/>
        </a:p>
        <a:p>
          <a:pPr lvl="0" algn="ctr" defTabSz="1644650">
            <a:lnSpc>
              <a:spcPct val="90000"/>
            </a:lnSpc>
            <a:spcBef>
              <a:spcPct val="0"/>
            </a:spcBef>
            <a:spcAft>
              <a:spcPct val="35000"/>
            </a:spcAft>
          </a:pPr>
          <a:endParaRPr lang="pt-BR" sz="3700" kern="1200" dirty="0"/>
        </a:p>
      </dsp:txBody>
      <dsp:txXfrm>
        <a:off x="6094511" y="2057400"/>
        <a:ext cx="3045023" cy="4320540"/>
      </dsp:txXfrm>
    </dsp:sp>
    <dsp:sp modelId="{108C2384-F74C-4301-8483-909223EFFD0C}">
      <dsp:nvSpPr>
        <dsp:cNvPr id="0" name=""/>
        <dsp:cNvSpPr/>
      </dsp:nvSpPr>
      <dsp:spPr>
        <a:xfrm>
          <a:off x="0" y="6377940"/>
          <a:ext cx="9144000" cy="480060"/>
        </a:xfrm>
        <a:prstGeom prst="rect">
          <a:avLst/>
        </a:prstGeom>
        <a:gradFill rotWithShape="0">
          <a:gsLst>
            <a:gs pos="0">
              <a:schemeClr val="accent5">
                <a:shade val="90000"/>
                <a:hueOff val="0"/>
                <a:satOff val="0"/>
                <a:lumOff val="0"/>
                <a:alphaOff val="0"/>
                <a:tint val="62000"/>
                <a:satMod val="180000"/>
              </a:schemeClr>
            </a:gs>
            <a:gs pos="65000">
              <a:schemeClr val="accent5">
                <a:shade val="90000"/>
                <a:hueOff val="0"/>
                <a:satOff val="0"/>
                <a:lumOff val="0"/>
                <a:alphaOff val="0"/>
                <a:tint val="32000"/>
                <a:satMod val="250000"/>
              </a:schemeClr>
            </a:gs>
            <a:gs pos="100000">
              <a:schemeClr val="accent5">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62582D-98B3-4D7F-8058-585AA03F6C0E}">
      <dsp:nvSpPr>
        <dsp:cNvPr id="0" name=""/>
        <dsp:cNvSpPr/>
      </dsp:nvSpPr>
      <dsp:spPr>
        <a:xfrm>
          <a:off x="3158876" y="1941"/>
          <a:ext cx="2826246" cy="1413123"/>
        </a:xfrm>
        <a:prstGeom prst="roundRect">
          <a:avLst>
            <a:gd name="adj" fmla="val 1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pt-BR" sz="3200" kern="1200" dirty="0" smtClean="0"/>
            <a:t>RCL</a:t>
          </a:r>
        </a:p>
        <a:p>
          <a:pPr lvl="0" algn="ctr" defTabSz="1422400">
            <a:lnSpc>
              <a:spcPct val="90000"/>
            </a:lnSpc>
            <a:spcBef>
              <a:spcPct val="0"/>
            </a:spcBef>
            <a:spcAft>
              <a:spcPct val="35000"/>
            </a:spcAft>
          </a:pPr>
          <a:r>
            <a:rPr lang="pt-BR" sz="3200" kern="1200" dirty="0" smtClean="0"/>
            <a:t>77.581.902.68</a:t>
          </a:r>
          <a:endParaRPr lang="pt-BR" sz="3200" kern="1200" dirty="0"/>
        </a:p>
      </dsp:txBody>
      <dsp:txXfrm>
        <a:off x="3200265" y="43330"/>
        <a:ext cx="2743468" cy="1330345"/>
      </dsp:txXfrm>
    </dsp:sp>
    <dsp:sp modelId="{36E4AB14-A472-4E9B-9906-31F0E856BFD5}">
      <dsp:nvSpPr>
        <dsp:cNvPr id="0" name=""/>
        <dsp:cNvSpPr/>
      </dsp:nvSpPr>
      <dsp:spPr>
        <a:xfrm rot="3680190">
          <a:off x="4981567" y="2412337"/>
          <a:ext cx="1314062" cy="494593"/>
        </a:xfrm>
        <a:prstGeom prst="leftRightArrow">
          <a:avLst>
            <a:gd name="adj1" fmla="val 60000"/>
            <a:gd name="adj2" fmla="val 5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pt-BR" sz="2100" kern="1200"/>
        </a:p>
      </dsp:txBody>
      <dsp:txXfrm>
        <a:off x="5129945" y="2511256"/>
        <a:ext cx="1017306" cy="296755"/>
      </dsp:txXfrm>
    </dsp:sp>
    <dsp:sp modelId="{7799FF26-7D29-453E-9A6E-F498F6326115}">
      <dsp:nvSpPr>
        <dsp:cNvPr id="0" name=""/>
        <dsp:cNvSpPr/>
      </dsp:nvSpPr>
      <dsp:spPr>
        <a:xfrm>
          <a:off x="5292073" y="3904203"/>
          <a:ext cx="2826246" cy="1413123"/>
        </a:xfrm>
        <a:prstGeom prst="roundRect">
          <a:avLst>
            <a:gd name="adj" fmla="val 1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pt-BR" sz="3200" kern="1200" dirty="0" smtClean="0"/>
            <a:t>          </a:t>
          </a:r>
          <a:r>
            <a:rPr lang="pt-BR" sz="3200" kern="1200" dirty="0" smtClean="0"/>
            <a:t>44,60%</a:t>
          </a:r>
          <a:endParaRPr lang="pt-BR" sz="3200" kern="1200" dirty="0"/>
        </a:p>
      </dsp:txBody>
      <dsp:txXfrm>
        <a:off x="5333462" y="3945592"/>
        <a:ext cx="2743468" cy="1330345"/>
      </dsp:txXfrm>
    </dsp:sp>
    <dsp:sp modelId="{2307EF28-0796-4955-B15D-E7C7624BBE0C}">
      <dsp:nvSpPr>
        <dsp:cNvPr id="0" name=""/>
        <dsp:cNvSpPr/>
      </dsp:nvSpPr>
      <dsp:spPr>
        <a:xfrm rot="10690985">
          <a:off x="3814166" y="4434334"/>
          <a:ext cx="1314062" cy="494593"/>
        </a:xfrm>
        <a:prstGeom prst="leftRightArrow">
          <a:avLst>
            <a:gd name="adj1" fmla="val 60000"/>
            <a:gd name="adj2" fmla="val 5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pt-BR" sz="2100" kern="1200"/>
        </a:p>
      </dsp:txBody>
      <dsp:txXfrm rot="10800000">
        <a:off x="3962544" y="4533253"/>
        <a:ext cx="1017306" cy="296755"/>
      </dsp:txXfrm>
    </dsp:sp>
    <dsp:sp modelId="{C5E6A4E1-E8EA-481B-B4FD-13143D678B13}">
      <dsp:nvSpPr>
        <dsp:cNvPr id="0" name=""/>
        <dsp:cNvSpPr/>
      </dsp:nvSpPr>
      <dsp:spPr>
        <a:xfrm>
          <a:off x="824075" y="4045935"/>
          <a:ext cx="2826246" cy="1413123"/>
        </a:xfrm>
        <a:prstGeom prst="roundRect">
          <a:avLst>
            <a:gd name="adj" fmla="val 1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pt-BR" sz="3200" kern="1200" dirty="0" smtClean="0"/>
            <a:t>PESSOAL</a:t>
          </a:r>
        </a:p>
        <a:p>
          <a:pPr lvl="0" algn="ctr" defTabSz="1422400">
            <a:lnSpc>
              <a:spcPct val="90000"/>
            </a:lnSpc>
            <a:spcBef>
              <a:spcPct val="0"/>
            </a:spcBef>
            <a:spcAft>
              <a:spcPct val="35000"/>
            </a:spcAft>
          </a:pPr>
          <a:r>
            <a:rPr lang="pt-BR" sz="3200" kern="1200" dirty="0" smtClean="0"/>
            <a:t>34.091.358,90</a:t>
          </a:r>
          <a:endParaRPr lang="pt-BR" sz="3200" kern="1200" dirty="0"/>
        </a:p>
      </dsp:txBody>
      <dsp:txXfrm>
        <a:off x="865464" y="4087324"/>
        <a:ext cx="2743468" cy="1330345"/>
      </dsp:txXfrm>
    </dsp:sp>
    <dsp:sp modelId="{275263AA-85F5-4EC5-B7E4-5DE6F5A24C57}">
      <dsp:nvSpPr>
        <dsp:cNvPr id="0" name=""/>
        <dsp:cNvSpPr/>
      </dsp:nvSpPr>
      <dsp:spPr>
        <a:xfrm rot="18000000">
          <a:off x="2747567" y="2483203"/>
          <a:ext cx="1314062" cy="494593"/>
        </a:xfrm>
        <a:prstGeom prst="leftRightArrow">
          <a:avLst>
            <a:gd name="adj1" fmla="val 60000"/>
            <a:gd name="adj2" fmla="val 5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pt-BR" sz="2100" kern="1200"/>
        </a:p>
      </dsp:txBody>
      <dsp:txXfrm>
        <a:off x="2895945" y="2582122"/>
        <a:ext cx="1017306" cy="29675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834E841-1161-4334-929A-6176506B370D}" type="datetimeFigureOut">
              <a:rPr lang="pt-BR" smtClean="0"/>
              <a:pPr/>
              <a:t>24/02/2023</a:t>
            </a:fld>
            <a:endParaRPr lang="pt-BR"/>
          </a:p>
        </p:txBody>
      </p:sp>
      <p:sp>
        <p:nvSpPr>
          <p:cNvPr id="4" name="Espaço Reservado para Rodapé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28584"/>
            <a:ext cx="2945659" cy="496332"/>
          </a:xfrm>
          <a:prstGeom prst="rect">
            <a:avLst/>
          </a:prstGeom>
        </p:spPr>
        <p:txBody>
          <a:bodyPr vert="horz" lIns="91440" tIns="45720" rIns="91440" bIns="45720" rtlCol="0" anchor="b"/>
          <a:lstStyle>
            <a:lvl1pPr algn="r">
              <a:defRPr sz="1200"/>
            </a:lvl1pPr>
          </a:lstStyle>
          <a:p>
            <a:fld id="{B93B8A9B-C36A-4E36-9207-EE2745A3C77B}" type="slidenum">
              <a:rPr lang="pt-BR" smtClean="0"/>
              <a:pPr/>
              <a:t>‹nº›</a:t>
            </a:fld>
            <a:endParaRPr lang="pt-BR"/>
          </a:p>
        </p:txBody>
      </p:sp>
    </p:spTree>
    <p:extLst>
      <p:ext uri="{BB962C8B-B14F-4D97-AF65-F5344CB8AC3E}">
        <p14:creationId xmlns:p14="http://schemas.microsoft.com/office/powerpoint/2010/main" val="1678462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00B0DDC-31C6-42F6-AABE-8AB6971081E9}" type="datetimeFigureOut">
              <a:rPr lang="en-US" smtClean="0"/>
              <a:pPr/>
              <a:t>2/24/2023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440" tIns="45720" rIns="91440" bIns="45720" rtlCol="0" anchor="b"/>
          <a:lstStyle>
            <a:lvl1pPr algn="r">
              <a:defRPr sz="1200"/>
            </a:lvl1pPr>
          </a:lstStyle>
          <a:p>
            <a:fld id="{A5A2A633-B725-4C6E-9DA4-4E5B57D2ADA4}" type="slidenum">
              <a:rPr lang="en-US" smtClean="0"/>
              <a:pPr/>
              <a:t>‹nº›</a:t>
            </a:fld>
            <a:endParaRPr lang="en-US"/>
          </a:p>
        </p:txBody>
      </p:sp>
    </p:spTree>
    <p:extLst>
      <p:ext uri="{BB962C8B-B14F-4D97-AF65-F5344CB8AC3E}">
        <p14:creationId xmlns:p14="http://schemas.microsoft.com/office/powerpoint/2010/main" val="1727839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2/24/2023 4:36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9428584"/>
            <a:ext cx="6117908" cy="496332"/>
          </a:xfrm>
        </p:spPr>
        <p:txBody>
          <a:bodyPr/>
          <a:lstStyle/>
          <a:p>
            <a:pPr algn="l" defTabSz="914400">
              <a:buNone/>
            </a:pPr>
            <a:r>
              <a:rPr lang="en-US" sz="5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5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500" b="0" i="0">
                <a:solidFill>
                  <a:srgbClr val="000000"/>
                </a:solidFill>
                <a:latin typeface="Calibri"/>
                <a:ea typeface="+mn-ea"/>
                <a:cs typeface="+mn-cs"/>
              </a:rPr>
            </a:br>
            <a:r>
              <a:rPr lang="en-US" sz="5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sz="500" dirty="0" smtClean="0"/>
          </a:p>
        </p:txBody>
      </p:sp>
      <p:sp>
        <p:nvSpPr>
          <p:cNvPr id="7" name="Slide Number Placeholder 6"/>
          <p:cNvSpPr>
            <a:spLocks noGrp="1"/>
          </p:cNvSpPr>
          <p:nvPr>
            <p:ph type="sldNum" sz="quarter" idx="13"/>
          </p:nvPr>
        </p:nvSpPr>
        <p:spPr>
          <a:xfrm>
            <a:off x="6117909" y="9428584"/>
            <a:ext cx="678194" cy="496332"/>
          </a:xfrm>
        </p:spPr>
        <p:txBody>
          <a:bodyPr/>
          <a:lstStyle/>
          <a:p>
            <a:pPr algn="r" defTabSz="914400">
              <a:buNone/>
            </a:pPr>
            <a:fld id="{EC87E0CF-87F6-4B58-B8B8-DCAB2DAAF3CA}" type="slidenum">
              <a:rPr lang="en-US" sz="1200" b="0" i="0">
                <a:latin typeface="Calibri"/>
                <a:ea typeface="+mn-ea"/>
                <a:cs typeface="+mn-cs"/>
              </a:rPr>
              <a:pPr algn="r" defTabSz="914400">
                <a:buNone/>
              </a:pPr>
              <a:t>1</a:t>
            </a:fld>
            <a:endParaRPr lang="en-US" sz="1200" b="0" i="0">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30250" y="1905000"/>
            <a:ext cx="7681913" cy="1523495"/>
          </a:xfrm>
        </p:spPr>
        <p:txBody>
          <a:bodyPr>
            <a:noAutofit/>
          </a:bodyPr>
          <a:lstStyle>
            <a:lvl1pPr>
              <a:lnSpc>
                <a:spcPct val="90000"/>
              </a:lnSpc>
              <a:defRPr sz="5400"/>
            </a:lvl1pPr>
          </a:lstStyle>
          <a:p>
            <a:r>
              <a:rPr lang="pt-BR" noProof="0" smtClean="0"/>
              <a:t>Clique para editar o estilo do título mestre</a:t>
            </a:r>
            <a:endParaRPr lang="pt-BR" noProof="0"/>
          </a:p>
        </p:txBody>
      </p:sp>
      <p:sp>
        <p:nvSpPr>
          <p:cNvPr id="3" name="Subtítulo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ítulo e Conteúdo">
    <p:bg bwMode="black">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estilo do título mestre</a:t>
            </a:r>
            <a:endParaRPr lang="pt-BR" noProof="0"/>
          </a:p>
        </p:txBody>
      </p:sp>
      <p:sp>
        <p:nvSpPr>
          <p:cNvPr id="6" name="Espaço Reservado para Texto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ítulo e Conteúdo">
    <p:bg bwMode="black">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estilo do título mestre</a:t>
            </a:r>
            <a:endParaRPr lang="pt-BR" noProof="0"/>
          </a:p>
        </p:txBody>
      </p:sp>
      <p:sp>
        <p:nvSpPr>
          <p:cNvPr id="6" name="Espaço Reservado para Texto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Texto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pt-BR" noProof="0" smtClean="0"/>
              <a:t>Clique para editar os estilos do texto mestre</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s &quot;especiais&quot; 2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pt-BR" noProof="0" smtClean="0"/>
              <a:t>Clique para editar o estilo do título mestre</a:t>
            </a:r>
            <a:endParaRPr lang="pt-BR" noProof="0"/>
          </a:p>
        </p:txBody>
      </p:sp>
      <p:sp>
        <p:nvSpPr>
          <p:cNvPr id="3" name="Subtítulo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
        <p:nvSpPr>
          <p:cNvPr id="7" name="Espaço Reservado para Texto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smtClean="0"/>
              <a:t>clique para…</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ar para slides com Código de Software">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estilo do título Mestre</a:t>
            </a:r>
            <a:endParaRPr lang="pt-BR" noProof="0"/>
          </a:p>
        </p:txBody>
      </p:sp>
      <p:sp>
        <p:nvSpPr>
          <p:cNvPr id="6" name="Espaço Reservado para Texto 5"/>
          <p:cNvSpPr>
            <a:spLocks noGrp="1"/>
          </p:cNvSpPr>
          <p:nvPr>
            <p:ph type="body" sz="quarter" idx="10"/>
          </p:nvPr>
        </p:nvSpPr>
        <p:spPr>
          <a:xfrm>
            <a:off x="722313" y="1905000"/>
            <a:ext cx="8040688" cy="253300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s &quot;especiais&quot; 1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pt-BR" noProof="0" smtClean="0"/>
              <a:t>Clique para editar o estilo do título mestre</a:t>
            </a:r>
            <a:endParaRPr lang="pt-BR" noProof="0"/>
          </a:p>
        </p:txBody>
      </p:sp>
      <p:sp>
        <p:nvSpPr>
          <p:cNvPr id="3" name="Subtítulo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
        <p:nvSpPr>
          <p:cNvPr id="7" name="Espaço Reservado para Texto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smtClean="0"/>
              <a:t>clique para…</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estilo do título mestre</a:t>
            </a:r>
            <a:endParaRPr lang="pt-BR" noProof="0"/>
          </a:p>
        </p:txBody>
      </p:sp>
      <p:sp>
        <p:nvSpPr>
          <p:cNvPr id="6" name="Espaço Reservado para Texto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estilo do título mestre</a:t>
            </a:r>
            <a:endParaRPr lang="pt-BR" noProof="0"/>
          </a:p>
        </p:txBody>
      </p:sp>
      <p:sp>
        <p:nvSpPr>
          <p:cNvPr id="3" name="Espaço Reservado para Conteúdo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estilo do título mestre</a:t>
            </a:r>
            <a:endParaRPr lang="pt-BR" noProof="0"/>
          </a:p>
        </p:txBody>
      </p:sp>
      <p:sp>
        <p:nvSpPr>
          <p:cNvPr id="3" name="Espaço Reservado para Conteúdo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Conteúdo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noProof="0" smtClean="0"/>
              <a:t>Clique para editar o estilo do título mestre</a:t>
            </a:r>
            <a:endParaRPr lang="pt-BR" noProof="0"/>
          </a:p>
        </p:txBody>
      </p:sp>
      <p:sp>
        <p:nvSpPr>
          <p:cNvPr id="3" name="Espaço Reservado para Texto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os estilos do texto mestre</a:t>
            </a:r>
          </a:p>
        </p:txBody>
      </p:sp>
      <p:sp>
        <p:nvSpPr>
          <p:cNvPr id="4" name="Espaço Reservado para Conteúdo 3"/>
          <p:cNvSpPr>
            <a:spLocks noGrp="1"/>
          </p:cNvSpPr>
          <p:nvPr>
            <p:ph sz="half" idx="2"/>
          </p:nvPr>
        </p:nvSpPr>
        <p:spPr>
          <a:xfrm>
            <a:off x="380999" y="2174875"/>
            <a:ext cx="41148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5" name="Espaço Reservado para Texto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os estilos do texto mestre</a:t>
            </a:r>
          </a:p>
        </p:txBody>
      </p:sp>
      <p:sp>
        <p:nvSpPr>
          <p:cNvPr id="6" name="Espaço Reservado para Conteúdo 5"/>
          <p:cNvSpPr>
            <a:spLocks noGrp="1"/>
          </p:cNvSpPr>
          <p:nvPr>
            <p:ph sz="quarter" idx="4"/>
          </p:nvPr>
        </p:nvSpPr>
        <p:spPr>
          <a:xfrm>
            <a:off x="4645026" y="2174875"/>
            <a:ext cx="4117974"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estilo do título mestre</a:t>
            </a:r>
            <a:endParaRPr lang="pt-BR" noProof="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Imprime em ESCALA DE CINZA">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381000" y="230188"/>
            <a:ext cx="8382000" cy="1329595"/>
          </a:xfrm>
          <a:prstGeom prst="rect">
            <a:avLst/>
          </a:prstGeom>
        </p:spPr>
        <p:txBody>
          <a:bodyPr vert="horz" wrap="square" lIns="0" tIns="0" rIns="0" bIns="0" rtlCol="0" anchor="t">
            <a:spAutoFit/>
          </a:bodyPr>
          <a:lstStyle/>
          <a:p>
            <a:r>
              <a:rPr lang="pt-BR" noProof="0" smtClean="0"/>
              <a:t>Clique para editar o estilo do título Mestre</a:t>
            </a:r>
            <a:endParaRPr lang="pt-BR" noProof="0"/>
          </a:p>
        </p:txBody>
      </p:sp>
      <p:sp>
        <p:nvSpPr>
          <p:cNvPr id="3" name="Espaço Reservado para Texto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Imagem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Espaço Reservado para Título 1"/>
          <p:cNvSpPr>
            <a:spLocks noGrp="1"/>
          </p:cNvSpPr>
          <p:nvPr>
            <p:ph type="title"/>
          </p:nvPr>
        </p:nvSpPr>
        <p:spPr>
          <a:xfrm>
            <a:off x="381000" y="230188"/>
            <a:ext cx="8382000" cy="1329595"/>
          </a:xfrm>
          <a:prstGeom prst="rect">
            <a:avLst/>
          </a:prstGeom>
        </p:spPr>
        <p:txBody>
          <a:bodyPr vert="horz" wrap="square" lIns="0" tIns="0" rIns="0" bIns="0" rtlCol="0" anchor="t">
            <a:spAutoFit/>
          </a:bodyPr>
          <a:lstStyle/>
          <a:p>
            <a:r>
              <a:rPr lang="pt-BR" noProof="0" smtClean="0"/>
              <a:t>Clique para editar o estilo do título Mestre</a:t>
            </a:r>
            <a:endParaRPr lang="pt-BR" noProof="0"/>
          </a:p>
        </p:txBody>
      </p:sp>
      <p:sp>
        <p:nvSpPr>
          <p:cNvPr id="3" name="Espaço Reservado para Texto 2"/>
          <p:cNvSpPr>
            <a:spLocks noGrp="1"/>
          </p:cNvSpPr>
          <p:nvPr>
            <p:ph type="body" idx="1"/>
          </p:nvPr>
        </p:nvSpPr>
        <p:spPr>
          <a:xfrm>
            <a:off x="722312" y="1905000"/>
            <a:ext cx="8040688" cy="2533001"/>
          </a:xfrm>
          <a:prstGeom prst="rect">
            <a:avLst/>
          </a:prstGeom>
        </p:spPr>
        <p:txBody>
          <a:bodyPr vert="horz" wrap="square" lIns="0" tIns="0" rIns="0" bIns="0" rtlCol="0">
            <a:sp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6.xml"/><Relationship Id="rId7" Type="http://schemas.openxmlformats.org/officeDocument/2006/relationships/image" Target="../media/image5.jpeg"/><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8.jpeg"/><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260648"/>
            <a:ext cx="8568952" cy="1523495"/>
          </a:xfrm>
        </p:spPr>
        <p:txBody>
          <a:bodyPr/>
          <a:lstStyle/>
          <a:p>
            <a:pPr algn="ctr" defTabSz="914400">
              <a:lnSpc>
                <a:spcPct val="90000"/>
              </a:lnSpc>
              <a:spcBef>
                <a:spcPts val="0"/>
              </a:spcBef>
              <a:buNone/>
            </a:pPr>
            <a:r>
              <a:rPr lang="pt-BR" sz="5400" b="0" i="0" spc="-150" dirty="0" smtClean="0">
                <a:effectLst>
                  <a:outerShdw blurRad="50800" dist="38100" dir="2700000" algn="tl">
                    <a:prstClr val="black">
                      <a:alpha val="40000"/>
                    </a:prstClr>
                  </a:outerShdw>
                </a:effectLst>
                <a:latin typeface="Calibri"/>
                <a:ea typeface="+mn-ea"/>
                <a:cs typeface="Arial"/>
              </a:rPr>
              <a:t>AUDIÊNCIA PÚBLICA </a:t>
            </a:r>
            <a:br>
              <a:rPr lang="pt-BR" sz="5400" b="0" i="0" spc="-150" dirty="0" smtClean="0">
                <a:effectLst>
                  <a:outerShdw blurRad="50800" dist="38100" dir="2700000" algn="tl">
                    <a:prstClr val="black">
                      <a:alpha val="40000"/>
                    </a:prstClr>
                  </a:outerShdw>
                </a:effectLst>
                <a:latin typeface="Calibri"/>
                <a:ea typeface="+mn-ea"/>
                <a:cs typeface="Arial"/>
              </a:rPr>
            </a:br>
            <a:r>
              <a:rPr lang="pt-BR" sz="5400" b="0" i="0" spc="-150" dirty="0" smtClean="0">
                <a:effectLst>
                  <a:outerShdw blurRad="50800" dist="38100" dir="2700000" algn="tl">
                    <a:prstClr val="black">
                      <a:alpha val="40000"/>
                    </a:prstClr>
                  </a:outerShdw>
                </a:effectLst>
                <a:latin typeface="Calibri"/>
                <a:ea typeface="+mn-ea"/>
                <a:cs typeface="Arial"/>
              </a:rPr>
              <a:t>3º </a:t>
            </a:r>
            <a:r>
              <a:rPr lang="pt-BR" sz="5400" b="0" i="0" spc="-150" dirty="0" smtClean="0">
                <a:effectLst>
                  <a:outerShdw blurRad="50800" dist="38100" dir="2700000" algn="tl">
                    <a:prstClr val="black">
                      <a:alpha val="40000"/>
                    </a:prstClr>
                  </a:outerShdw>
                </a:effectLst>
                <a:latin typeface="Calibri"/>
                <a:ea typeface="+mn-ea"/>
                <a:cs typeface="Arial"/>
              </a:rPr>
              <a:t>QUADRIMESTRE </a:t>
            </a:r>
            <a:r>
              <a:rPr lang="pt-BR" sz="5400" b="0" i="0" spc="-150" dirty="0" smtClean="0">
                <a:effectLst>
                  <a:outerShdw blurRad="50800" dist="38100" dir="2700000" algn="tl">
                    <a:prstClr val="black">
                      <a:alpha val="40000"/>
                    </a:prstClr>
                  </a:outerShdw>
                </a:effectLst>
                <a:latin typeface="Calibri"/>
                <a:ea typeface="+mn-ea"/>
                <a:cs typeface="Arial"/>
              </a:rPr>
              <a:t>2022</a:t>
            </a:r>
            <a:endParaRPr lang="pt-BR" sz="5400" b="0" i="0" spc="-150" dirty="0">
              <a:effectLst>
                <a:outerShdw blurRad="50800" dist="38100" dir="2700000" algn="tl">
                  <a:prstClr val="black">
                    <a:alpha val="40000"/>
                  </a:prstClr>
                </a:outerShdw>
              </a:effectLst>
              <a:latin typeface="Calibri"/>
              <a:ea typeface="+mn-ea"/>
              <a:cs typeface="Arial"/>
            </a:endParaRPr>
          </a:p>
        </p:txBody>
      </p:sp>
      <p:sp>
        <p:nvSpPr>
          <p:cNvPr id="3" name="Subtítulo 2"/>
          <p:cNvSpPr>
            <a:spLocks noGrp="1"/>
          </p:cNvSpPr>
          <p:nvPr>
            <p:ph type="subTitle" idx="1"/>
          </p:nvPr>
        </p:nvSpPr>
        <p:spPr>
          <a:xfrm>
            <a:off x="683568" y="4941168"/>
            <a:ext cx="7681913" cy="1370012"/>
          </a:xfrm>
        </p:spPr>
        <p:txBody>
          <a:bodyPr>
            <a:normAutofit/>
          </a:bodyPr>
          <a:lstStyle/>
          <a:p>
            <a:pPr marL="0" indent="0" algn="l">
              <a:lnSpc>
                <a:spcPct val="90000"/>
              </a:lnSpc>
              <a:spcBef>
                <a:spcPts val="0"/>
              </a:spcBef>
              <a:buNone/>
            </a:pPr>
            <a:endParaRPr lang="pt-BR" b="0" i="0" dirty="0" smtClean="0">
              <a:solidFill>
                <a:srgbClr val="FFFFFF">
                  <a:tint val="75000"/>
                </a:srgbClr>
              </a:solidFill>
            </a:endParaRPr>
          </a:p>
          <a:p>
            <a:pPr marL="0" indent="0" algn="l">
              <a:lnSpc>
                <a:spcPct val="90000"/>
              </a:lnSpc>
              <a:spcBef>
                <a:spcPts val="0"/>
              </a:spcBef>
              <a:buNone/>
            </a:pPr>
            <a:endParaRPr lang="pt-BR" b="0" i="0" dirty="0" smtClean="0">
              <a:solidFill>
                <a:srgbClr val="FFFFFF">
                  <a:tint val="75000"/>
                </a:srgbClr>
              </a:solidFill>
            </a:endParaRPr>
          </a:p>
          <a:p>
            <a:pPr marL="0" indent="0" algn="ctr">
              <a:lnSpc>
                <a:spcPct val="90000"/>
              </a:lnSpc>
              <a:spcBef>
                <a:spcPts val="0"/>
              </a:spcBef>
              <a:buNone/>
            </a:pPr>
            <a:r>
              <a:rPr lang="pt-BR" b="0" i="0" dirty="0" smtClean="0">
                <a:solidFill>
                  <a:srgbClr val="FFFFFF">
                    <a:tint val="75000"/>
                  </a:srgbClr>
                </a:solidFill>
              </a:rPr>
              <a:t>Janeiro – </a:t>
            </a:r>
            <a:r>
              <a:rPr lang="pt-BR" dirty="0" smtClean="0">
                <a:solidFill>
                  <a:srgbClr val="FFFFFF">
                    <a:tint val="75000"/>
                  </a:srgbClr>
                </a:solidFill>
              </a:rPr>
              <a:t>Dezembro</a:t>
            </a:r>
            <a:r>
              <a:rPr lang="pt-BR" dirty="0" smtClean="0">
                <a:solidFill>
                  <a:srgbClr val="FFFFFF">
                    <a:tint val="75000"/>
                  </a:srgbClr>
                </a:solidFill>
              </a:rPr>
              <a:t>  2022</a:t>
            </a:r>
            <a:endParaRPr lang="pt-BR" b="0" i="0" dirty="0">
              <a:solidFill>
                <a:srgbClr val="FFFFFF">
                  <a:tint val="75000"/>
                </a:srgbClr>
              </a:solidFill>
            </a:endParaRPr>
          </a:p>
        </p:txBody>
      </p:sp>
      <p:sp>
        <p:nvSpPr>
          <p:cNvPr id="5" name="Retângulo 4"/>
          <p:cNvSpPr/>
          <p:nvPr/>
        </p:nvSpPr>
        <p:spPr>
          <a:xfrm>
            <a:off x="2462130" y="2967335"/>
            <a:ext cx="4219745" cy="923330"/>
          </a:xfrm>
          <a:prstGeom prst="rect">
            <a:avLst/>
          </a:prstGeom>
          <a:noFill/>
        </p:spPr>
        <p:txBody>
          <a:bodyPr wrap="none" lIns="91440" tIns="45720" rIns="91440" bIns="45720">
            <a:spAutoFit/>
          </a:bodyPr>
          <a:lstStyle/>
          <a:p>
            <a:pPr algn="ctr"/>
            <a:r>
              <a:rPr lang="pt-BR"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JAGUAPITÃ-PR</a:t>
            </a:r>
            <a:endParaRPr lang="pt-BR"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03353" y="57398"/>
            <a:ext cx="3937296" cy="923330"/>
          </a:xfrm>
          <a:prstGeom prst="rect">
            <a:avLst/>
          </a:prstGeom>
          <a:noFill/>
        </p:spPr>
        <p:txBody>
          <a:bodyPr wrap="none" lIns="91440" tIns="45720" rIns="91440" bIns="45720">
            <a:spAutoFit/>
          </a:bodyPr>
          <a:lstStyle/>
          <a:p>
            <a:pPr algn="ctr"/>
            <a:r>
              <a:rPr lang="pt-B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FUNDEB 70%</a:t>
            </a:r>
            <a:endParaRPr lang="pt-B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aphicFrame>
        <p:nvGraphicFramePr>
          <p:cNvPr id="3" name="Diagrama 2"/>
          <p:cNvGraphicFramePr/>
          <p:nvPr>
            <p:extLst>
              <p:ext uri="{D42A27DB-BD31-4B8C-83A1-F6EECF244321}">
                <p14:modId xmlns:p14="http://schemas.microsoft.com/office/powerpoint/2010/main" val="1773675767"/>
              </p:ext>
            </p:extLst>
          </p:nvPr>
        </p:nvGraphicFramePr>
        <p:xfrm>
          <a:off x="216024" y="1397000"/>
          <a:ext cx="8892480"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6959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2512606430"/>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m 3" descr="imagesCAZQH7E5.jpg"/>
          <p:cNvPicPr>
            <a:picLocks noChangeAspect="1"/>
          </p:cNvPicPr>
          <p:nvPr/>
        </p:nvPicPr>
        <p:blipFill>
          <a:blip r:embed="rId7" cstate="print"/>
          <a:stretch>
            <a:fillRect/>
          </a:stretch>
        </p:blipFill>
        <p:spPr>
          <a:xfrm>
            <a:off x="0" y="0"/>
            <a:ext cx="2911392" cy="2060873"/>
          </a:xfrm>
          <a:prstGeom prst="rect">
            <a:avLst/>
          </a:prstGeom>
        </p:spPr>
      </p:pic>
      <p:pic>
        <p:nvPicPr>
          <p:cNvPr id="5" name="Imagem 4" descr="images (12).jpg"/>
          <p:cNvPicPr>
            <a:picLocks noChangeAspect="1"/>
          </p:cNvPicPr>
          <p:nvPr/>
        </p:nvPicPr>
        <p:blipFill>
          <a:blip r:embed="rId8" cstate="print"/>
          <a:stretch>
            <a:fillRect/>
          </a:stretch>
        </p:blipFill>
        <p:spPr>
          <a:xfrm>
            <a:off x="7000875" y="0"/>
            <a:ext cx="2143125" cy="2143125"/>
          </a:xfrm>
          <a:prstGeom prst="rect">
            <a:avLst/>
          </a:prstGeom>
        </p:spPr>
      </p:pic>
      <p:pic>
        <p:nvPicPr>
          <p:cNvPr id="8" name="Imagem 7" descr="images (4).jpg"/>
          <p:cNvPicPr>
            <a:picLocks noChangeAspect="1"/>
          </p:cNvPicPr>
          <p:nvPr/>
        </p:nvPicPr>
        <p:blipFill>
          <a:blip r:embed="rId9" cstate="print"/>
          <a:stretch>
            <a:fillRect/>
          </a:stretch>
        </p:blipFill>
        <p:spPr>
          <a:xfrm>
            <a:off x="7092280" y="2132856"/>
            <a:ext cx="1224136" cy="117602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to="" calcmode="lin" valueType="num">
                                      <p:cBhvr>
                                        <p:cTn id="1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987824" y="-27384"/>
            <a:ext cx="271080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pt-BR"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pessoal</a:t>
            </a:r>
            <a:endParaRPr lang="pt-B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3" name="Diagrama 2"/>
          <p:cNvGraphicFramePr/>
          <p:nvPr>
            <p:extLst>
              <p:ext uri="{D42A27DB-BD31-4B8C-83A1-F6EECF244321}">
                <p14:modId xmlns:p14="http://schemas.microsoft.com/office/powerpoint/2010/main" val="4109885838"/>
              </p:ext>
            </p:extLst>
          </p:nvPr>
        </p:nvGraphicFramePr>
        <p:xfrm>
          <a:off x="0" y="1397000"/>
          <a:ext cx="9144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ixaDeTexto 3"/>
          <p:cNvSpPr txBox="1"/>
          <p:nvPr/>
        </p:nvSpPr>
        <p:spPr>
          <a:xfrm>
            <a:off x="6372200" y="1700808"/>
            <a:ext cx="2664296" cy="830997"/>
          </a:xfrm>
          <a:prstGeom prst="rect">
            <a:avLst/>
          </a:prstGeom>
          <a:noFill/>
        </p:spPr>
        <p:txBody>
          <a:bodyPr wrap="square" rtlCol="0">
            <a:spAutoFit/>
          </a:bodyPr>
          <a:lstStyle/>
          <a:p>
            <a:pPr algn="ctr"/>
            <a:r>
              <a:rPr lang="pt-BR" sz="2400" b="1" dirty="0" smtClean="0"/>
              <a:t>PERÍODO </a:t>
            </a:r>
          </a:p>
          <a:p>
            <a:pPr algn="ctr"/>
            <a:r>
              <a:rPr lang="pt-BR" sz="2400" b="1" dirty="0" smtClean="0"/>
              <a:t>JAN/22/dez/22</a:t>
            </a:r>
            <a:endParaRPr lang="pt-BR" sz="2400" b="1" dirty="0"/>
          </a:p>
        </p:txBody>
      </p:sp>
      <p:pic>
        <p:nvPicPr>
          <p:cNvPr id="5" name="Imagem 4" descr="images.jpg"/>
          <p:cNvPicPr>
            <a:picLocks noChangeAspect="1"/>
          </p:cNvPicPr>
          <p:nvPr/>
        </p:nvPicPr>
        <p:blipFill>
          <a:blip r:embed="rId7" cstate="print"/>
          <a:stretch>
            <a:fillRect/>
          </a:stretch>
        </p:blipFill>
        <p:spPr>
          <a:xfrm>
            <a:off x="3275856" y="1412776"/>
            <a:ext cx="800100" cy="723900"/>
          </a:xfrm>
          <a:prstGeom prst="rect">
            <a:avLst/>
          </a:prstGeom>
        </p:spPr>
      </p:pic>
      <p:pic>
        <p:nvPicPr>
          <p:cNvPr id="6" name="Imagem 5" descr="images.jpg"/>
          <p:cNvPicPr>
            <a:picLocks noChangeAspect="1"/>
          </p:cNvPicPr>
          <p:nvPr/>
        </p:nvPicPr>
        <p:blipFill>
          <a:blip r:embed="rId7" cstate="print"/>
          <a:stretch>
            <a:fillRect/>
          </a:stretch>
        </p:blipFill>
        <p:spPr>
          <a:xfrm>
            <a:off x="539552" y="5445224"/>
            <a:ext cx="800100" cy="723900"/>
          </a:xfrm>
          <a:prstGeom prst="rect">
            <a:avLst/>
          </a:prstGeom>
        </p:spPr>
      </p:pic>
      <p:pic>
        <p:nvPicPr>
          <p:cNvPr id="7" name="Imagem 6" descr="images.jpg"/>
          <p:cNvPicPr>
            <a:picLocks noChangeAspect="1"/>
          </p:cNvPicPr>
          <p:nvPr/>
        </p:nvPicPr>
        <p:blipFill>
          <a:blip r:embed="rId7" cstate="print"/>
          <a:stretch>
            <a:fillRect/>
          </a:stretch>
        </p:blipFill>
        <p:spPr>
          <a:xfrm>
            <a:off x="5508104" y="5801444"/>
            <a:ext cx="800100" cy="7239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 to="" calcmode="lin" valueType="num">
                                      <p:cBhvr>
                                        <p:cTn id="22" dur="1" fill="hold"/>
                                        <p:tgtEl>
                                          <p:spTgt spid="6"/>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290360" y="4987042"/>
            <a:ext cx="4441880"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pt-BR"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Muito obrigado</a:t>
            </a:r>
            <a:endParaRPr lang="pt-B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2" name="Imagem 1"/>
          <p:cNvPicPr>
            <a:picLocks noChangeAspect="1"/>
          </p:cNvPicPr>
          <p:nvPr/>
        </p:nvPicPr>
        <p:blipFill>
          <a:blip r:embed="rId2"/>
          <a:stretch>
            <a:fillRect/>
          </a:stretch>
        </p:blipFill>
        <p:spPr>
          <a:xfrm>
            <a:off x="1643903" y="1052736"/>
            <a:ext cx="5088337" cy="412938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91680" y="692696"/>
            <a:ext cx="7043208" cy="1523494"/>
          </a:xfrm>
        </p:spPr>
        <p:txBody>
          <a:bodyPr/>
          <a:lstStyle/>
          <a:p>
            <a:r>
              <a:rPr lang="pt-BR" sz="2800" dirty="0" smtClean="0"/>
              <a:t>LEI 101/2000 – LEI DE RESPONSABILIDADE FISCAL</a:t>
            </a:r>
            <a:endParaRPr lang="pt-BR" sz="2800" dirty="0"/>
          </a:p>
        </p:txBody>
      </p:sp>
      <p:sp>
        <p:nvSpPr>
          <p:cNvPr id="4" name="Espaço Reservado para Texto 3"/>
          <p:cNvSpPr>
            <a:spLocks noGrp="1"/>
          </p:cNvSpPr>
          <p:nvPr>
            <p:ph type="body" sz="quarter" idx="10"/>
          </p:nvPr>
        </p:nvSpPr>
        <p:spPr>
          <a:xfrm>
            <a:off x="683568" y="2355850"/>
            <a:ext cx="7728595" cy="1384994"/>
          </a:xfrm>
        </p:spPr>
        <p:txBody>
          <a:bodyPr/>
          <a:lstStyle/>
          <a:p>
            <a:r>
              <a:rPr lang="pt-BR" sz="3600" dirty="0" smtClean="0"/>
              <a:t>ART.  </a:t>
            </a:r>
            <a:r>
              <a:rPr lang="pt-BR" sz="3600" dirty="0"/>
              <a:t> </a:t>
            </a:r>
            <a:r>
              <a:rPr lang="pt-BR" sz="3600" dirty="0" smtClean="0"/>
              <a:t>   9    -     </a:t>
            </a:r>
            <a:r>
              <a:rPr lang="pt-BR" sz="4000" i="0" dirty="0" smtClean="0">
                <a:effectLst/>
              </a:rPr>
              <a:t>§,     4º</a:t>
            </a:r>
            <a:r>
              <a:rPr lang="pt-BR" i="0" dirty="0">
                <a:effectLst/>
              </a:rPr>
              <a:t> </a:t>
            </a:r>
            <a:r>
              <a:rPr lang="pt-BR" i="0" dirty="0" smtClean="0">
                <a:effectLst/>
              </a:rPr>
              <a:t> </a:t>
            </a:r>
            <a:r>
              <a:rPr lang="pt-BR" sz="3600" i="0" dirty="0" smtClean="0">
                <a:effectLst/>
              </a:rPr>
              <a:t>MAIO,     SETEMBRO     E        FEVEREIRO</a:t>
            </a:r>
            <a:endParaRPr lang="pt-BR" sz="3600" dirty="0"/>
          </a:p>
        </p:txBody>
      </p:sp>
    </p:spTree>
    <p:extLst>
      <p:ext uri="{BB962C8B-B14F-4D97-AF65-F5344CB8AC3E}">
        <p14:creationId xmlns:p14="http://schemas.microsoft.com/office/powerpoint/2010/main" val="73950876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4109723420"/>
              </p:ext>
            </p:extLst>
          </p:nvPr>
        </p:nvGraphicFramePr>
        <p:xfrm>
          <a:off x="323528" y="692696"/>
          <a:ext cx="8424936"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1433162121"/>
              </p:ext>
            </p:extLst>
          </p:nvPr>
        </p:nvGraphicFramePr>
        <p:xfrm>
          <a:off x="0" y="1397000"/>
          <a:ext cx="9144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tângulo 4"/>
          <p:cNvSpPr/>
          <p:nvPr/>
        </p:nvSpPr>
        <p:spPr>
          <a:xfrm>
            <a:off x="1500258" y="332656"/>
            <a:ext cx="5683735" cy="923330"/>
          </a:xfrm>
          <a:prstGeom prst="rect">
            <a:avLst/>
          </a:prstGeom>
          <a:noFill/>
        </p:spPr>
        <p:txBody>
          <a:bodyPr wrap="none" lIns="91440" tIns="45720" rIns="91440" bIns="45720">
            <a:spAutoFit/>
          </a:bodyPr>
          <a:lstStyle/>
          <a:p>
            <a:pPr algn="ctr"/>
            <a:r>
              <a:rPr lang="pt-B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Resultado Primário</a:t>
            </a:r>
            <a:endParaRPr lang="pt-B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280718" y="-27384"/>
            <a:ext cx="6582572"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pt-BR"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Resultado nominal</a:t>
            </a:r>
            <a:endParaRPr lang="pt-BR"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aphicFrame>
        <p:nvGraphicFramePr>
          <p:cNvPr id="3" name="Diagrama 2"/>
          <p:cNvGraphicFramePr/>
          <p:nvPr>
            <p:extLst>
              <p:ext uri="{D42A27DB-BD31-4B8C-83A1-F6EECF244321}">
                <p14:modId xmlns:p14="http://schemas.microsoft.com/office/powerpoint/2010/main" val="4270708956"/>
              </p:ext>
            </p:extLst>
          </p:nvPr>
        </p:nvGraphicFramePr>
        <p:xfrm>
          <a:off x="0" y="1397000"/>
          <a:ext cx="9144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14546" y="2214554"/>
            <a:ext cx="4572000" cy="2585323"/>
          </a:xfrm>
          <a:prstGeom prst="rect">
            <a:avLst/>
          </a:prstGeom>
        </p:spPr>
        <p:txBody>
          <a:bodyPr>
            <a:spAutoFit/>
          </a:bodyPr>
          <a:lstStyle/>
          <a:p>
            <a:r>
              <a:rPr lang="pt-BR" altLang="pt-BR" dirty="0" smtClean="0">
                <a:latin typeface="Calibri" pitchFamily="34" charset="0"/>
                <a:cs typeface="Calibri" pitchFamily="34" charset="0"/>
              </a:rPr>
              <a:t>Objetivo</a:t>
            </a:r>
          </a:p>
          <a:p>
            <a:pPr lvl="1"/>
            <a:r>
              <a:rPr lang="pt-BR" altLang="pt-BR" dirty="0" smtClean="0">
                <a:latin typeface="Calibri" pitchFamily="34" charset="0"/>
                <a:cs typeface="Calibri" pitchFamily="34" charset="0"/>
              </a:rPr>
              <a:t>Avaliar a sustentabilidade da política fiscal, ou seja, a capacidade dos governos em gerar receitas em volume suficiente para pagar as suas contas usuais (despesas correntes e investimentos), sem que seja comprometida sua capacidade de administrar a dívida existente.</a:t>
            </a:r>
          </a:p>
        </p:txBody>
      </p:sp>
      <p:sp>
        <p:nvSpPr>
          <p:cNvPr id="3" name="Retângulo 2"/>
          <p:cNvSpPr/>
          <p:nvPr/>
        </p:nvSpPr>
        <p:spPr>
          <a:xfrm>
            <a:off x="1714480" y="928670"/>
            <a:ext cx="4572000" cy="646331"/>
          </a:xfrm>
          <a:prstGeom prst="rect">
            <a:avLst/>
          </a:prstGeom>
        </p:spPr>
        <p:txBody>
          <a:bodyPr>
            <a:spAutoFit/>
          </a:bodyPr>
          <a:lstStyle/>
          <a:p>
            <a:r>
              <a:rPr lang="pt-BR" altLang="pt-BR" dirty="0" smtClean="0">
                <a:latin typeface="Arial Rounded MT Bold" pitchFamily="34" charset="0"/>
                <a:cs typeface="Arial Rounded MT Bold" pitchFamily="34" charset="0"/>
              </a:rPr>
              <a:t>Por que apurar resultado Primário e Nominal?</a:t>
            </a:r>
            <a:endParaRPr lang="pt-BR"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53041" y="57398"/>
            <a:ext cx="2237921" cy="923330"/>
          </a:xfrm>
          <a:prstGeom prst="rect">
            <a:avLst/>
          </a:prstGeom>
          <a:noFill/>
        </p:spPr>
        <p:txBody>
          <a:bodyPr wrap="none" lIns="91440" tIns="45720" rIns="91440" bIns="45720">
            <a:spAutoFit/>
          </a:bodyPr>
          <a:lstStyle/>
          <a:p>
            <a:pPr algn="ctr"/>
            <a:r>
              <a:rPr lang="pt-B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DÍVIDA</a:t>
            </a:r>
            <a:endParaRPr lang="pt-B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aphicFrame>
        <p:nvGraphicFramePr>
          <p:cNvPr id="3" name="Diagrama 2"/>
          <p:cNvGraphicFramePr/>
          <p:nvPr>
            <p:extLst>
              <p:ext uri="{D42A27DB-BD31-4B8C-83A1-F6EECF244321}">
                <p14:modId xmlns:p14="http://schemas.microsoft.com/office/powerpoint/2010/main" val="2322882384"/>
              </p:ext>
            </p:extLst>
          </p:nvPr>
        </p:nvGraphicFramePr>
        <p:xfrm>
          <a:off x="216024" y="1397000"/>
          <a:ext cx="8892480"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854224" y="489446"/>
            <a:ext cx="3435556"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pt-BR"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EDUCAÇÃO</a:t>
            </a:r>
            <a:endParaRPr lang="pt-B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Retângulo de cantos arredondados 3"/>
          <p:cNvSpPr/>
          <p:nvPr/>
        </p:nvSpPr>
        <p:spPr bwMode="auto">
          <a:xfrm>
            <a:off x="251520" y="1772816"/>
            <a:ext cx="8892480" cy="1008112"/>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pt-BR" sz="4000" dirty="0" smtClean="0">
                <a:solidFill>
                  <a:srgbClr val="FFFFFF"/>
                </a:solidFill>
                <a:effectLst>
                  <a:outerShdw blurRad="38100" dist="38100" dir="2700000" algn="tl">
                    <a:srgbClr val="000000">
                      <a:alpha val="43137"/>
                    </a:srgbClr>
                  </a:outerShdw>
                </a:effectLst>
                <a:latin typeface="Segoe" pitchFamily="34" charset="0"/>
              </a:rPr>
              <a:t>Valor investido</a:t>
            </a:r>
            <a:r>
              <a:rPr lang="pt-BR" sz="4000" dirty="0" smtClean="0">
                <a:solidFill>
                  <a:srgbClr val="FFFFFF"/>
                </a:solidFill>
                <a:effectLst>
                  <a:outerShdw blurRad="38100" dist="38100" dir="2700000" algn="tl">
                    <a:srgbClr val="000000">
                      <a:alpha val="43137"/>
                    </a:srgbClr>
                  </a:outerShdw>
                </a:effectLst>
                <a:latin typeface="Segoe" pitchFamily="34" charset="0"/>
              </a:rPr>
              <a:t>......</a:t>
            </a:r>
            <a:r>
              <a:rPr lang="pt-BR" sz="4000" dirty="0" smtClean="0">
                <a:solidFill>
                  <a:srgbClr val="FFFFFF"/>
                </a:solidFill>
                <a:effectLst>
                  <a:outerShdw blurRad="38100" dist="38100" dir="2700000" algn="tl">
                    <a:srgbClr val="000000">
                      <a:alpha val="43137"/>
                    </a:srgbClr>
                  </a:outerShdw>
                </a:effectLst>
                <a:latin typeface="Segoe" pitchFamily="34" charset="0"/>
              </a:rPr>
              <a:t>19.852.895,88</a:t>
            </a:r>
            <a:endParaRPr lang="pt-BR" sz="40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Retângulo de cantos arredondados 4"/>
          <p:cNvSpPr/>
          <p:nvPr/>
        </p:nvSpPr>
        <p:spPr bwMode="auto">
          <a:xfrm>
            <a:off x="251520" y="3284984"/>
            <a:ext cx="8892480" cy="1008112"/>
          </a:xfrm>
          <a:prstGeom prst="roundRect">
            <a:avLst/>
          </a:prstGeom>
          <a:solidFill>
            <a:schemeClr val="accent5">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pt-BR" sz="4000" dirty="0" smtClean="0">
                <a:solidFill>
                  <a:srgbClr val="FFFFFF"/>
                </a:solidFill>
                <a:effectLst>
                  <a:outerShdw blurRad="38100" dist="38100" dir="2700000" algn="tl">
                    <a:srgbClr val="000000">
                      <a:alpha val="43137"/>
                    </a:srgbClr>
                  </a:outerShdw>
                </a:effectLst>
                <a:latin typeface="Segoe" pitchFamily="34" charset="0"/>
              </a:rPr>
              <a:t>30,46%     </a:t>
            </a:r>
            <a:r>
              <a:rPr lang="pt-BR" sz="4000" dirty="0" smtClean="0">
                <a:solidFill>
                  <a:srgbClr val="FFFFFF"/>
                </a:solidFill>
                <a:effectLst>
                  <a:outerShdw blurRad="38100" dist="38100" dir="2700000" algn="tl">
                    <a:srgbClr val="000000">
                      <a:alpha val="43137"/>
                    </a:srgbClr>
                  </a:outerShdw>
                </a:effectLst>
                <a:latin typeface="Segoe" pitchFamily="34" charset="0"/>
              </a:rPr>
              <a:t>C.F.    25,00%</a:t>
            </a:r>
          </a:p>
        </p:txBody>
      </p:sp>
      <p:sp>
        <p:nvSpPr>
          <p:cNvPr id="6" name="Retângulo de cantos arredondados 5"/>
          <p:cNvSpPr/>
          <p:nvPr/>
        </p:nvSpPr>
        <p:spPr bwMode="auto">
          <a:xfrm>
            <a:off x="251520" y="4941168"/>
            <a:ext cx="8892480" cy="1008112"/>
          </a:xfrm>
          <a:prstGeom prst="roundRect">
            <a:avLst/>
          </a:prstGeom>
          <a:solidFill>
            <a:schemeClr val="accent6">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pt-BR" sz="4000" dirty="0" smtClean="0">
                <a:solidFill>
                  <a:srgbClr val="FFFFFF"/>
                </a:solidFill>
                <a:effectLst>
                  <a:outerShdw blurRad="38100" dist="38100" dir="2700000" algn="tl">
                    <a:srgbClr val="000000">
                      <a:alpha val="43137"/>
                    </a:srgbClr>
                  </a:outerShdw>
                </a:effectLst>
                <a:latin typeface="Segoe" pitchFamily="34" charset="0"/>
              </a:rPr>
              <a:t>   </a:t>
            </a:r>
            <a:r>
              <a:rPr lang="pt-BR" sz="4000" dirty="0" smtClean="0">
                <a:solidFill>
                  <a:srgbClr val="FFFFFF"/>
                </a:solidFill>
                <a:effectLst>
                  <a:outerShdw blurRad="38100" dist="38100" dir="2700000" algn="tl">
                    <a:srgbClr val="000000">
                      <a:alpha val="43137"/>
                    </a:srgbClr>
                  </a:outerShdw>
                </a:effectLst>
                <a:latin typeface="Segoe" pitchFamily="34" charset="0"/>
              </a:rPr>
              <a:t>5,46</a:t>
            </a:r>
            <a:r>
              <a:rPr lang="pt-BR" sz="4000" dirty="0" smtClean="0">
                <a:solidFill>
                  <a:srgbClr val="FFFFFF"/>
                </a:solidFill>
                <a:effectLst>
                  <a:outerShdw blurRad="38100" dist="38100" dir="2700000" algn="tl">
                    <a:srgbClr val="000000">
                      <a:alpha val="43137"/>
                    </a:srgbClr>
                  </a:outerShdw>
                </a:effectLst>
                <a:latin typeface="Segoe" pitchFamily="34" charset="0"/>
              </a:rPr>
              <a:t>%   </a:t>
            </a:r>
            <a:r>
              <a:rPr lang="pt-BR" sz="4000" dirty="0" smtClean="0">
                <a:solidFill>
                  <a:srgbClr val="FFFFFF"/>
                </a:solidFill>
                <a:effectLst>
                  <a:outerShdw blurRad="38100" dist="38100" dir="2700000" algn="tl">
                    <a:srgbClr val="000000">
                      <a:alpha val="43137"/>
                    </a:srgbClr>
                  </a:outerShdw>
                </a:effectLst>
                <a:latin typeface="Segoe" pitchFamily="34" charset="0"/>
              </a:rPr>
              <a:t>maior </a:t>
            </a:r>
            <a:r>
              <a:rPr lang="pt-BR" sz="4000" dirty="0" smtClean="0">
                <a:solidFill>
                  <a:srgbClr val="FFFFFF"/>
                </a:solidFill>
                <a:effectLst>
                  <a:outerShdw blurRad="38100" dist="38100" dir="2700000" algn="tl">
                    <a:srgbClr val="000000">
                      <a:alpha val="43137"/>
                    </a:srgbClr>
                  </a:outerShdw>
                </a:effectLst>
                <a:latin typeface="Segoe" pitchFamily="34" charset="0"/>
              </a:rPr>
              <a:t>3.558.506,69</a:t>
            </a:r>
            <a:endParaRPr lang="pt-BR" sz="40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381000" y="230188"/>
            <a:ext cx="8382000" cy="664797"/>
          </a:xfrm>
        </p:spPr>
        <p:txBody>
          <a:bodyPr/>
          <a:lstStyle/>
          <a:p>
            <a:r>
              <a:rPr lang="pt-BR" dirty="0" smtClean="0"/>
              <a:t>LEIS QUE REGEM O FUNDEB</a:t>
            </a:r>
            <a:endParaRPr lang="pt-BR" dirty="0"/>
          </a:p>
        </p:txBody>
      </p:sp>
      <p:sp>
        <p:nvSpPr>
          <p:cNvPr id="8" name="Espaço Reservado para Texto 7"/>
          <p:cNvSpPr>
            <a:spLocks noGrp="1"/>
          </p:cNvSpPr>
          <p:nvPr>
            <p:ph type="body" sz="quarter" idx="10"/>
          </p:nvPr>
        </p:nvSpPr>
        <p:spPr>
          <a:xfrm>
            <a:off x="381000" y="1268760"/>
            <a:ext cx="8382000" cy="3779496"/>
          </a:xfrm>
        </p:spPr>
        <p:txBody>
          <a:bodyPr/>
          <a:lstStyle/>
          <a:p>
            <a:pPr marL="0" indent="0">
              <a:buNone/>
            </a:pPr>
            <a:r>
              <a:rPr lang="pt-BR" sz="2000" dirty="0" smtClean="0">
                <a:solidFill>
                  <a:srgbClr val="FFFF00"/>
                </a:solidFill>
              </a:rPr>
              <a:t>LEI Nº 14.113/20  </a:t>
            </a:r>
            <a:r>
              <a:rPr lang="pt-BR" sz="2000" dirty="0" smtClean="0"/>
              <a:t>- art. 26 - </a:t>
            </a:r>
            <a:r>
              <a:rPr lang="pt-BR" sz="2000" dirty="0"/>
              <a:t>profissionais da educação básica: aqueles definidos nos termos do art. 61 da Lei nº 9.394, de 20 de dezembro de 1996, bem como aqueles profissionais referidos no art. 1º da Lei nº 13.935, de 11 de dezembro de 2019, em efetivo exercício nas redes escolares de educação básica;</a:t>
            </a:r>
            <a:endParaRPr lang="pt-BR" sz="2000" dirty="0" smtClean="0"/>
          </a:p>
          <a:p>
            <a:pPr marL="0" indent="0">
              <a:buNone/>
            </a:pPr>
            <a:r>
              <a:rPr lang="pt-BR" sz="2000" dirty="0" smtClean="0">
                <a:solidFill>
                  <a:srgbClr val="FFFF00"/>
                </a:solidFill>
              </a:rPr>
              <a:t>LEI </a:t>
            </a:r>
            <a:r>
              <a:rPr lang="pt-BR" sz="2000" dirty="0">
                <a:solidFill>
                  <a:srgbClr val="FFFF00"/>
                </a:solidFill>
              </a:rPr>
              <a:t>Nº </a:t>
            </a:r>
            <a:r>
              <a:rPr lang="pt-BR" sz="2000" dirty="0" smtClean="0">
                <a:solidFill>
                  <a:srgbClr val="FFFF00"/>
                </a:solidFill>
              </a:rPr>
              <a:t>14.276/21 </a:t>
            </a:r>
            <a:r>
              <a:rPr lang="pt-BR" sz="2000" dirty="0" smtClean="0"/>
              <a:t>- </a:t>
            </a:r>
            <a:r>
              <a:rPr lang="pt-BR" sz="2000" dirty="0"/>
              <a:t>Altera a Lei nº 14.113, de 25 de dezembro de 2020, que regulamenta o Fundo de Manutenção e Desenvolvimento da Educação Básica e de Valorização dos Profissionais da Educação (</a:t>
            </a:r>
            <a:r>
              <a:rPr lang="pt-BR" sz="2000" dirty="0" err="1"/>
              <a:t>Fundeb</a:t>
            </a:r>
            <a:r>
              <a:rPr lang="pt-BR" sz="2000" dirty="0"/>
              <a:t>).</a:t>
            </a:r>
            <a:endParaRPr lang="pt-BR" sz="2000" dirty="0" smtClean="0"/>
          </a:p>
          <a:p>
            <a:r>
              <a:rPr lang="pt-BR" sz="2000" dirty="0" smtClean="0"/>
              <a:t>-profissionais </a:t>
            </a:r>
            <a:r>
              <a:rPr lang="pt-BR" sz="2000" dirty="0"/>
              <a:t>da educação básica: docentes, profissionais no exercício de funções de suporte pedagógico direto à docência, de direção ou administração escolar, planejamento, inspeção, supervisão, orientação educacional, coordenação e assessoramento pedagógico, e profissionais de funções de apoio técnico, administrativo ou operacional, em efetivo exercício nas redes de ensino de </a:t>
            </a:r>
            <a:r>
              <a:rPr lang="pt-BR" sz="2400" dirty="0"/>
              <a:t>educação básica;</a:t>
            </a:r>
            <a:endParaRPr lang="pt-BR" sz="2400" dirty="0"/>
          </a:p>
        </p:txBody>
      </p:sp>
    </p:spTree>
    <p:extLst>
      <p:ext uri="{BB962C8B-B14F-4D97-AF65-F5344CB8AC3E}">
        <p14:creationId xmlns:p14="http://schemas.microsoft.com/office/powerpoint/2010/main" val="1959812138"/>
      </p:ext>
    </p:extLst>
  </p:cSld>
  <p:clrMapOvr>
    <a:masterClrMapping/>
  </p:clrMapOvr>
  <p:transition>
    <p:fade/>
  </p:transition>
</p:sld>
</file>

<file path=ppt/theme/theme1.xml><?xml version="1.0" encoding="utf-8"?>
<a:theme xmlns:a="http://schemas.openxmlformats.org/drawingml/2006/main" name="1_Brushed metal and curves - Gold Brown Segoe">
  <a:themeElements>
    <a:clrScheme name="Gold Template Template">
      <a:dk1>
        <a:srgbClr val="000000"/>
      </a:dk1>
      <a:lt1>
        <a:srgbClr val="FFFFFF"/>
      </a:lt1>
      <a:dk2>
        <a:srgbClr val="AF8621"/>
      </a:dk2>
      <a:lt2>
        <a:srgbClr val="FFFC80"/>
      </a:lt2>
      <a:accent1>
        <a:srgbClr val="FFC000"/>
      </a:accent1>
      <a:accent2>
        <a:srgbClr val="0684A2"/>
      </a:accent2>
      <a:accent3>
        <a:srgbClr val="DF8045"/>
      </a:accent3>
      <a:accent4>
        <a:srgbClr val="919E7A"/>
      </a:accent4>
      <a:accent5>
        <a:srgbClr val="FF9929"/>
      </a:accent5>
      <a:accent6>
        <a:srgbClr val="7D3DA1"/>
      </a:accent6>
      <a:hlink>
        <a:srgbClr val="F3EB4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Branco com fonte Courier para slides de código">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50CE607-4B37-4974-BFE3-75DCC188DD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1_Brushed metal and curves - Gold Brown Segoe</Template>
  <TotalTime>10925</TotalTime>
  <Words>471</Words>
  <Application>Microsoft Office PowerPoint</Application>
  <PresentationFormat>Apresentação na tela (4:3)</PresentationFormat>
  <Paragraphs>62</Paragraphs>
  <Slides>13</Slides>
  <Notes>1</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13</vt:i4>
      </vt:variant>
    </vt:vector>
  </HeadingPairs>
  <TitlesOfParts>
    <vt:vector size="21" baseType="lpstr">
      <vt:lpstr>Arial</vt:lpstr>
      <vt:lpstr>Arial Rounded MT Bold</vt:lpstr>
      <vt:lpstr>Calibri</vt:lpstr>
      <vt:lpstr>Courier New</vt:lpstr>
      <vt:lpstr>Segoe</vt:lpstr>
      <vt:lpstr>Wingdings</vt:lpstr>
      <vt:lpstr>1_Brushed metal and curves - Gold Brown Segoe</vt:lpstr>
      <vt:lpstr>Branco com fonte Courier para slides de código</vt:lpstr>
      <vt:lpstr>AUDIÊNCIA PÚBLICA  3º QUADRIMESTRE 2022</vt:lpstr>
      <vt:lpstr>LEI 101/2000 – LEI DE RESPONSABILIDADE FISCAL</vt:lpstr>
      <vt:lpstr>Apresentação do PowerPoint</vt:lpstr>
      <vt:lpstr>Apresentação do PowerPoint</vt:lpstr>
      <vt:lpstr>Apresentação do PowerPoint</vt:lpstr>
      <vt:lpstr>Apresentação do PowerPoint</vt:lpstr>
      <vt:lpstr>Apresentação do PowerPoint</vt:lpstr>
      <vt:lpstr>Apresentação do PowerPoint</vt:lpstr>
      <vt:lpstr>LEIS QUE REGEM O FUNDEB</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AUDIENCIA PÚBLICA  2º QUADRIMESTRE</dc:title>
  <dc:creator>JEFFERSON</dc:creator>
  <cp:lastModifiedBy>Magarete Gabriel de Oliveira</cp:lastModifiedBy>
  <cp:revision>167</cp:revision>
  <cp:lastPrinted>2023-02-28T12:58:14Z</cp:lastPrinted>
  <dcterms:created xsi:type="dcterms:W3CDTF">2013-09-24T23:20:39Z</dcterms:created>
  <dcterms:modified xsi:type="dcterms:W3CDTF">2023-02-28T13:04:04Z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TC102867229990</vt:lpwstr>
  </property>
</Properties>
</file>